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2" r:id="rId3"/>
    <p:sldId id="260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76" r:id="rId16"/>
    <p:sldId id="277" r:id="rId17"/>
    <p:sldId id="274" r:id="rId18"/>
    <p:sldId id="278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</p:sldIdLst>
  <p:sldSz cx="9144000" cy="6858000" type="screen4x3"/>
  <p:notesSz cx="6858000" cy="9144000"/>
  <p:custDataLst>
    <p:tags r:id="rId3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D9EA"/>
    <a:srgbClr val="3399FF"/>
    <a:srgbClr val="000099"/>
    <a:srgbClr val="66FF66"/>
    <a:srgbClr val="66CCFF"/>
    <a:srgbClr val="D359BC"/>
    <a:srgbClr val="FF66FF"/>
    <a:srgbClr val="99FFCC"/>
    <a:srgbClr val="66FFFF"/>
    <a:srgbClr val="D8F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604" autoAdjust="0"/>
  </p:normalViewPr>
  <p:slideViewPr>
    <p:cSldViewPr>
      <p:cViewPr varScale="1">
        <p:scale>
          <a:sx n="57" d="100"/>
          <a:sy n="57" d="100"/>
        </p:scale>
        <p:origin x="155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9B761D-D086-4596-AA87-43B81EF2BDFE}" type="doc">
      <dgm:prSet loTypeId="urn:microsoft.com/office/officeart/2005/8/layout/gear1" loCatId="process" qsTypeId="urn:microsoft.com/office/officeart/2005/8/quickstyle/simple1" qsCatId="simple" csTypeId="urn:microsoft.com/office/officeart/2005/8/colors/accent2_2" csCatId="accent2" phldr="1"/>
      <dgm:spPr/>
    </dgm:pt>
    <dgm:pt modelId="{A08F5F29-E2FD-49A5-B7E8-524B43039832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Численность населения </a:t>
          </a:r>
          <a:r>
            <a:rPr lang="ru-RU" b="1" dirty="0" err="1" smtClean="0">
              <a:solidFill>
                <a:schemeClr val="tx1"/>
              </a:solidFill>
            </a:rPr>
            <a:t>Осинского</a:t>
          </a:r>
          <a:r>
            <a:rPr lang="ru-RU" b="1" dirty="0" smtClean="0">
              <a:solidFill>
                <a:schemeClr val="tx1"/>
              </a:solidFill>
            </a:rPr>
            <a:t> района -20,8 тыс. чел.</a:t>
          </a:r>
          <a:endParaRPr lang="ru-RU" b="1" dirty="0">
            <a:solidFill>
              <a:schemeClr val="tx1"/>
            </a:solidFill>
          </a:endParaRPr>
        </a:p>
      </dgm:t>
    </dgm:pt>
    <dgm:pt modelId="{2E1866AC-B1FC-434A-9AC5-AFA5C395C74F}" type="parTrans" cxnId="{78A502D1-78DB-46F7-84E7-64A5DF0533E0}">
      <dgm:prSet/>
      <dgm:spPr/>
      <dgm:t>
        <a:bodyPr/>
        <a:lstStyle/>
        <a:p>
          <a:endParaRPr lang="ru-RU"/>
        </a:p>
      </dgm:t>
    </dgm:pt>
    <dgm:pt modelId="{5690343D-4471-4785-B762-3361CE44D3D1}" type="sibTrans" cxnId="{78A502D1-78DB-46F7-84E7-64A5DF0533E0}">
      <dgm:prSet/>
      <dgm:spPr/>
      <dgm:t>
        <a:bodyPr/>
        <a:lstStyle/>
        <a:p>
          <a:endParaRPr lang="ru-RU"/>
        </a:p>
      </dgm:t>
    </dgm:pt>
    <dgm:pt modelId="{5BABCA49-5DAF-4129-BFD4-547D757DB168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Плотность населения -4,73 чел/</a:t>
          </a:r>
          <a:r>
            <a:rPr lang="ru-RU" b="1" dirty="0" err="1" smtClean="0">
              <a:solidFill>
                <a:schemeClr val="tx1"/>
              </a:solidFill>
            </a:rPr>
            <a:t>кв.км</a:t>
          </a:r>
          <a:endParaRPr lang="ru-RU" b="1" dirty="0">
            <a:solidFill>
              <a:schemeClr val="tx1"/>
            </a:solidFill>
          </a:endParaRPr>
        </a:p>
      </dgm:t>
    </dgm:pt>
    <dgm:pt modelId="{DF0BD36F-5042-4A93-AC1A-8A624F1D25D2}" type="parTrans" cxnId="{C25300F4-1957-4885-B0A3-260001327839}">
      <dgm:prSet/>
      <dgm:spPr/>
      <dgm:t>
        <a:bodyPr/>
        <a:lstStyle/>
        <a:p>
          <a:endParaRPr lang="ru-RU"/>
        </a:p>
      </dgm:t>
    </dgm:pt>
    <dgm:pt modelId="{692844CB-6B37-48A1-9271-4ED530CEC35B}" type="sibTrans" cxnId="{C25300F4-1957-4885-B0A3-260001327839}">
      <dgm:prSet/>
      <dgm:spPr/>
      <dgm:t>
        <a:bodyPr/>
        <a:lstStyle/>
        <a:p>
          <a:endParaRPr lang="ru-RU"/>
        </a:p>
      </dgm:t>
    </dgm:pt>
    <dgm:pt modelId="{92C0EB47-94B0-4462-B891-2713E580AAA4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Площадь-4,4 </a:t>
          </a:r>
          <a:r>
            <a:rPr lang="ru-RU" b="1" dirty="0" err="1" smtClean="0">
              <a:solidFill>
                <a:schemeClr val="tx1"/>
              </a:solidFill>
            </a:rPr>
            <a:t>тыс.кв.км</a:t>
          </a:r>
          <a:endParaRPr lang="ru-RU" b="1" dirty="0">
            <a:solidFill>
              <a:schemeClr val="tx1"/>
            </a:solidFill>
          </a:endParaRPr>
        </a:p>
      </dgm:t>
    </dgm:pt>
    <dgm:pt modelId="{907804AA-CCCD-44E3-B100-07ECCD2247CD}" type="parTrans" cxnId="{A0EC9EDC-B53D-42D7-9CE1-AA57CAAA3AC2}">
      <dgm:prSet/>
      <dgm:spPr/>
      <dgm:t>
        <a:bodyPr/>
        <a:lstStyle/>
        <a:p>
          <a:endParaRPr lang="ru-RU"/>
        </a:p>
      </dgm:t>
    </dgm:pt>
    <dgm:pt modelId="{D3D77AC5-3685-4634-A485-70203FE33AFC}" type="sibTrans" cxnId="{A0EC9EDC-B53D-42D7-9CE1-AA57CAAA3AC2}">
      <dgm:prSet/>
      <dgm:spPr/>
      <dgm:t>
        <a:bodyPr/>
        <a:lstStyle/>
        <a:p>
          <a:endParaRPr lang="ru-RU"/>
        </a:p>
      </dgm:t>
    </dgm:pt>
    <dgm:pt modelId="{EE8727FF-D19D-4F1E-914A-97F871A86E8E}" type="pres">
      <dgm:prSet presAssocID="{3B9B761D-D086-4596-AA87-43B81EF2BDF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54452C8-C7E2-490D-A3FE-79E7EB4D01D8}" type="pres">
      <dgm:prSet presAssocID="{A08F5F29-E2FD-49A5-B7E8-524B4303983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5C642-C194-46F4-8348-FB332BB90332}" type="pres">
      <dgm:prSet presAssocID="{A08F5F29-E2FD-49A5-B7E8-524B43039832}" presName="gear1srcNode" presStyleLbl="node1" presStyleIdx="0" presStyleCnt="3"/>
      <dgm:spPr/>
      <dgm:t>
        <a:bodyPr/>
        <a:lstStyle/>
        <a:p>
          <a:endParaRPr lang="ru-RU"/>
        </a:p>
      </dgm:t>
    </dgm:pt>
    <dgm:pt modelId="{B9C9F050-21AC-45A1-B714-D6CB3062AEF4}" type="pres">
      <dgm:prSet presAssocID="{A08F5F29-E2FD-49A5-B7E8-524B43039832}" presName="gear1dstNode" presStyleLbl="node1" presStyleIdx="0" presStyleCnt="3"/>
      <dgm:spPr/>
      <dgm:t>
        <a:bodyPr/>
        <a:lstStyle/>
        <a:p>
          <a:endParaRPr lang="ru-RU"/>
        </a:p>
      </dgm:t>
    </dgm:pt>
    <dgm:pt modelId="{0698BF59-6DE7-4A5A-9BD6-31396F3AB80D}" type="pres">
      <dgm:prSet presAssocID="{5BABCA49-5DAF-4129-BFD4-547D757DB168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48A4D7-27A6-49CA-8834-A061091ABD49}" type="pres">
      <dgm:prSet presAssocID="{5BABCA49-5DAF-4129-BFD4-547D757DB168}" presName="gear2srcNode" presStyleLbl="node1" presStyleIdx="1" presStyleCnt="3"/>
      <dgm:spPr/>
      <dgm:t>
        <a:bodyPr/>
        <a:lstStyle/>
        <a:p>
          <a:endParaRPr lang="ru-RU"/>
        </a:p>
      </dgm:t>
    </dgm:pt>
    <dgm:pt modelId="{C3FFD087-F997-4898-A1E0-85433276C5CA}" type="pres">
      <dgm:prSet presAssocID="{5BABCA49-5DAF-4129-BFD4-547D757DB168}" presName="gear2dstNode" presStyleLbl="node1" presStyleIdx="1" presStyleCnt="3"/>
      <dgm:spPr/>
      <dgm:t>
        <a:bodyPr/>
        <a:lstStyle/>
        <a:p>
          <a:endParaRPr lang="ru-RU"/>
        </a:p>
      </dgm:t>
    </dgm:pt>
    <dgm:pt modelId="{86DBF28D-FFCF-4E0A-BE8F-B1F189DF00E4}" type="pres">
      <dgm:prSet presAssocID="{92C0EB47-94B0-4462-B891-2713E580AAA4}" presName="gear3" presStyleLbl="node1" presStyleIdx="2" presStyleCnt="3"/>
      <dgm:spPr/>
      <dgm:t>
        <a:bodyPr/>
        <a:lstStyle/>
        <a:p>
          <a:endParaRPr lang="ru-RU"/>
        </a:p>
      </dgm:t>
    </dgm:pt>
    <dgm:pt modelId="{69177382-C858-422C-AF54-0FB8BD4E24AA}" type="pres">
      <dgm:prSet presAssocID="{92C0EB47-94B0-4462-B891-2713E580AAA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01461-9D76-4A18-AE3A-FA0C961229BD}" type="pres">
      <dgm:prSet presAssocID="{92C0EB47-94B0-4462-B891-2713E580AAA4}" presName="gear3srcNode" presStyleLbl="node1" presStyleIdx="2" presStyleCnt="3"/>
      <dgm:spPr/>
      <dgm:t>
        <a:bodyPr/>
        <a:lstStyle/>
        <a:p>
          <a:endParaRPr lang="ru-RU"/>
        </a:p>
      </dgm:t>
    </dgm:pt>
    <dgm:pt modelId="{C026EF33-5D5A-47B8-8A91-A216B88D53D8}" type="pres">
      <dgm:prSet presAssocID="{92C0EB47-94B0-4462-B891-2713E580AAA4}" presName="gear3dstNode" presStyleLbl="node1" presStyleIdx="2" presStyleCnt="3"/>
      <dgm:spPr/>
      <dgm:t>
        <a:bodyPr/>
        <a:lstStyle/>
        <a:p>
          <a:endParaRPr lang="ru-RU"/>
        </a:p>
      </dgm:t>
    </dgm:pt>
    <dgm:pt modelId="{61F7C9C0-28F8-4F38-BF54-E55D68C0318D}" type="pres">
      <dgm:prSet presAssocID="{5690343D-4471-4785-B762-3361CE44D3D1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E533138-8571-4E49-9BD3-618E8CA9D908}" type="pres">
      <dgm:prSet presAssocID="{692844CB-6B37-48A1-9271-4ED530CEC35B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AE19F30B-1154-4942-A04D-1E96E56E832A}" type="pres">
      <dgm:prSet presAssocID="{D3D77AC5-3685-4634-A485-70203FE33AF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C25300F4-1957-4885-B0A3-260001327839}" srcId="{3B9B761D-D086-4596-AA87-43B81EF2BDFE}" destId="{5BABCA49-5DAF-4129-BFD4-547D757DB168}" srcOrd="1" destOrd="0" parTransId="{DF0BD36F-5042-4A93-AC1A-8A624F1D25D2}" sibTransId="{692844CB-6B37-48A1-9271-4ED530CEC35B}"/>
    <dgm:cxn modelId="{78A502D1-78DB-46F7-84E7-64A5DF0533E0}" srcId="{3B9B761D-D086-4596-AA87-43B81EF2BDFE}" destId="{A08F5F29-E2FD-49A5-B7E8-524B43039832}" srcOrd="0" destOrd="0" parTransId="{2E1866AC-B1FC-434A-9AC5-AFA5C395C74F}" sibTransId="{5690343D-4471-4785-B762-3361CE44D3D1}"/>
    <dgm:cxn modelId="{A0EC9EDC-B53D-42D7-9CE1-AA57CAAA3AC2}" srcId="{3B9B761D-D086-4596-AA87-43B81EF2BDFE}" destId="{92C0EB47-94B0-4462-B891-2713E580AAA4}" srcOrd="2" destOrd="0" parTransId="{907804AA-CCCD-44E3-B100-07ECCD2247CD}" sibTransId="{D3D77AC5-3685-4634-A485-70203FE33AFC}"/>
    <dgm:cxn modelId="{B534633F-549B-4365-8423-CF441DBDDB5E}" type="presOf" srcId="{92C0EB47-94B0-4462-B891-2713E580AAA4}" destId="{69177382-C858-422C-AF54-0FB8BD4E24AA}" srcOrd="1" destOrd="0" presId="urn:microsoft.com/office/officeart/2005/8/layout/gear1"/>
    <dgm:cxn modelId="{5712881C-E258-424F-A218-3877BCE0241E}" type="presOf" srcId="{5BABCA49-5DAF-4129-BFD4-547D757DB168}" destId="{0698BF59-6DE7-4A5A-9BD6-31396F3AB80D}" srcOrd="0" destOrd="0" presId="urn:microsoft.com/office/officeart/2005/8/layout/gear1"/>
    <dgm:cxn modelId="{9D64E09E-0B9D-4D6E-AEA9-B4F95EB885ED}" type="presOf" srcId="{5BABCA49-5DAF-4129-BFD4-547D757DB168}" destId="{4048A4D7-27A6-49CA-8834-A061091ABD49}" srcOrd="1" destOrd="0" presId="urn:microsoft.com/office/officeart/2005/8/layout/gear1"/>
    <dgm:cxn modelId="{7E5267F8-62F3-4E20-B7C0-4E72A48F696E}" type="presOf" srcId="{3B9B761D-D086-4596-AA87-43B81EF2BDFE}" destId="{EE8727FF-D19D-4F1E-914A-97F871A86E8E}" srcOrd="0" destOrd="0" presId="urn:microsoft.com/office/officeart/2005/8/layout/gear1"/>
    <dgm:cxn modelId="{11497415-EEA7-4E34-BD4E-56F5057C5E7C}" type="presOf" srcId="{5690343D-4471-4785-B762-3361CE44D3D1}" destId="{61F7C9C0-28F8-4F38-BF54-E55D68C0318D}" srcOrd="0" destOrd="0" presId="urn:microsoft.com/office/officeart/2005/8/layout/gear1"/>
    <dgm:cxn modelId="{17AF79CE-31DD-4049-BC61-56C67636EB84}" type="presOf" srcId="{A08F5F29-E2FD-49A5-B7E8-524B43039832}" destId="{B9C9F050-21AC-45A1-B714-D6CB3062AEF4}" srcOrd="2" destOrd="0" presId="urn:microsoft.com/office/officeart/2005/8/layout/gear1"/>
    <dgm:cxn modelId="{7541F718-0A4A-4A39-AFF5-F3A33CC6474A}" type="presOf" srcId="{692844CB-6B37-48A1-9271-4ED530CEC35B}" destId="{FE533138-8571-4E49-9BD3-618E8CA9D908}" srcOrd="0" destOrd="0" presId="urn:microsoft.com/office/officeart/2005/8/layout/gear1"/>
    <dgm:cxn modelId="{7327624D-4E39-4340-AC09-FAF1F306C9A3}" type="presOf" srcId="{D3D77AC5-3685-4634-A485-70203FE33AFC}" destId="{AE19F30B-1154-4942-A04D-1E96E56E832A}" srcOrd="0" destOrd="0" presId="urn:microsoft.com/office/officeart/2005/8/layout/gear1"/>
    <dgm:cxn modelId="{25DE552A-3855-4434-BD9D-5DA50E12C854}" type="presOf" srcId="{5BABCA49-5DAF-4129-BFD4-547D757DB168}" destId="{C3FFD087-F997-4898-A1E0-85433276C5CA}" srcOrd="2" destOrd="0" presId="urn:microsoft.com/office/officeart/2005/8/layout/gear1"/>
    <dgm:cxn modelId="{9026CAC4-9A4F-416B-8489-7904A426811D}" type="presOf" srcId="{92C0EB47-94B0-4462-B891-2713E580AAA4}" destId="{41F01461-9D76-4A18-AE3A-FA0C961229BD}" srcOrd="2" destOrd="0" presId="urn:microsoft.com/office/officeart/2005/8/layout/gear1"/>
    <dgm:cxn modelId="{BE360163-AB20-4EC5-953E-C910B3DA6C77}" type="presOf" srcId="{A08F5F29-E2FD-49A5-B7E8-524B43039832}" destId="{1735C642-C194-46F4-8348-FB332BB90332}" srcOrd="1" destOrd="0" presId="urn:microsoft.com/office/officeart/2005/8/layout/gear1"/>
    <dgm:cxn modelId="{C3996863-486A-45EE-A983-238408956DF7}" type="presOf" srcId="{92C0EB47-94B0-4462-B891-2713E580AAA4}" destId="{86DBF28D-FFCF-4E0A-BE8F-B1F189DF00E4}" srcOrd="0" destOrd="0" presId="urn:microsoft.com/office/officeart/2005/8/layout/gear1"/>
    <dgm:cxn modelId="{3E2B3C08-BE14-4421-9AC7-70B504F3B517}" type="presOf" srcId="{A08F5F29-E2FD-49A5-B7E8-524B43039832}" destId="{754452C8-C7E2-490D-A3FE-79E7EB4D01D8}" srcOrd="0" destOrd="0" presId="urn:microsoft.com/office/officeart/2005/8/layout/gear1"/>
    <dgm:cxn modelId="{D5F42F28-CE36-4F7E-8A62-1CF370DE5729}" type="presOf" srcId="{92C0EB47-94B0-4462-B891-2713E580AAA4}" destId="{C026EF33-5D5A-47B8-8A91-A216B88D53D8}" srcOrd="3" destOrd="0" presId="urn:microsoft.com/office/officeart/2005/8/layout/gear1"/>
    <dgm:cxn modelId="{AC859AFD-8B8C-4E5E-832B-C8836EAFFCA9}" type="presParOf" srcId="{EE8727FF-D19D-4F1E-914A-97F871A86E8E}" destId="{754452C8-C7E2-490D-A3FE-79E7EB4D01D8}" srcOrd="0" destOrd="0" presId="urn:microsoft.com/office/officeart/2005/8/layout/gear1"/>
    <dgm:cxn modelId="{AD012A55-0745-4C7F-8390-5843A66E2D47}" type="presParOf" srcId="{EE8727FF-D19D-4F1E-914A-97F871A86E8E}" destId="{1735C642-C194-46F4-8348-FB332BB90332}" srcOrd="1" destOrd="0" presId="urn:microsoft.com/office/officeart/2005/8/layout/gear1"/>
    <dgm:cxn modelId="{2CA1B9DD-B18B-475A-932E-7237CDF4BAB2}" type="presParOf" srcId="{EE8727FF-D19D-4F1E-914A-97F871A86E8E}" destId="{B9C9F050-21AC-45A1-B714-D6CB3062AEF4}" srcOrd="2" destOrd="0" presId="urn:microsoft.com/office/officeart/2005/8/layout/gear1"/>
    <dgm:cxn modelId="{7AB32E0B-EAE7-486B-9600-9FF001914774}" type="presParOf" srcId="{EE8727FF-D19D-4F1E-914A-97F871A86E8E}" destId="{0698BF59-6DE7-4A5A-9BD6-31396F3AB80D}" srcOrd="3" destOrd="0" presId="urn:microsoft.com/office/officeart/2005/8/layout/gear1"/>
    <dgm:cxn modelId="{407DF436-6605-4163-BC19-156483B797D6}" type="presParOf" srcId="{EE8727FF-D19D-4F1E-914A-97F871A86E8E}" destId="{4048A4D7-27A6-49CA-8834-A061091ABD49}" srcOrd="4" destOrd="0" presId="urn:microsoft.com/office/officeart/2005/8/layout/gear1"/>
    <dgm:cxn modelId="{19618A94-0AFA-4D8F-BE35-AE72FEADEF63}" type="presParOf" srcId="{EE8727FF-D19D-4F1E-914A-97F871A86E8E}" destId="{C3FFD087-F997-4898-A1E0-85433276C5CA}" srcOrd="5" destOrd="0" presId="urn:microsoft.com/office/officeart/2005/8/layout/gear1"/>
    <dgm:cxn modelId="{B0F8295D-AB7E-445D-813A-03925B369EB9}" type="presParOf" srcId="{EE8727FF-D19D-4F1E-914A-97F871A86E8E}" destId="{86DBF28D-FFCF-4E0A-BE8F-B1F189DF00E4}" srcOrd="6" destOrd="0" presId="urn:microsoft.com/office/officeart/2005/8/layout/gear1"/>
    <dgm:cxn modelId="{B792D83C-41BB-4D8A-AFE8-D311C0AFC4BA}" type="presParOf" srcId="{EE8727FF-D19D-4F1E-914A-97F871A86E8E}" destId="{69177382-C858-422C-AF54-0FB8BD4E24AA}" srcOrd="7" destOrd="0" presId="urn:microsoft.com/office/officeart/2005/8/layout/gear1"/>
    <dgm:cxn modelId="{DE1F6BA7-ED19-44EA-AB1C-8DAF11F2B4C2}" type="presParOf" srcId="{EE8727FF-D19D-4F1E-914A-97F871A86E8E}" destId="{41F01461-9D76-4A18-AE3A-FA0C961229BD}" srcOrd="8" destOrd="0" presId="urn:microsoft.com/office/officeart/2005/8/layout/gear1"/>
    <dgm:cxn modelId="{49A07D1E-A1B7-4F42-8CCB-E75675E71A15}" type="presParOf" srcId="{EE8727FF-D19D-4F1E-914A-97F871A86E8E}" destId="{C026EF33-5D5A-47B8-8A91-A216B88D53D8}" srcOrd="9" destOrd="0" presId="urn:microsoft.com/office/officeart/2005/8/layout/gear1"/>
    <dgm:cxn modelId="{168F0E35-22AD-478C-81B3-5FC9E6C07BFD}" type="presParOf" srcId="{EE8727FF-D19D-4F1E-914A-97F871A86E8E}" destId="{61F7C9C0-28F8-4F38-BF54-E55D68C0318D}" srcOrd="10" destOrd="0" presId="urn:microsoft.com/office/officeart/2005/8/layout/gear1"/>
    <dgm:cxn modelId="{7CAABCF8-9C66-433A-82D2-2E26ECE9CA29}" type="presParOf" srcId="{EE8727FF-D19D-4F1E-914A-97F871A86E8E}" destId="{FE533138-8571-4E49-9BD3-618E8CA9D908}" srcOrd="11" destOrd="0" presId="urn:microsoft.com/office/officeart/2005/8/layout/gear1"/>
    <dgm:cxn modelId="{8A48F75C-48B6-4D76-8FB4-EE4B4CEE88C2}" type="presParOf" srcId="{EE8727FF-D19D-4F1E-914A-97F871A86E8E}" destId="{AE19F30B-1154-4942-A04D-1E96E56E832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B08D3A1-F809-4116-8BC7-F3A7DD2AC598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E40D02-D332-4AE0-AC85-5F9FCDDE6518}">
      <dgm:prSet phldrT="[Текст]" custT="1"/>
      <dgm:spPr>
        <a:solidFill>
          <a:srgbClr val="34D9EA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Наращивание экономического потенциала и повышение уровня инвестиционной привлекательности </a:t>
          </a:r>
          <a:r>
            <a:rPr lang="ru-RU" sz="1600" dirty="0" err="1" smtClean="0">
              <a:solidFill>
                <a:schemeClr val="tx1"/>
              </a:solidFill>
            </a:rPr>
            <a:t>Осинского</a:t>
          </a:r>
          <a:r>
            <a:rPr lang="ru-RU" sz="1600" dirty="0" smtClean="0">
              <a:solidFill>
                <a:schemeClr val="tx1"/>
              </a:solidFill>
            </a:rPr>
            <a:t> района </a:t>
          </a:r>
          <a:endParaRPr lang="ru-RU" sz="1600" dirty="0">
            <a:solidFill>
              <a:schemeClr val="tx1"/>
            </a:solidFill>
          </a:endParaRPr>
        </a:p>
      </dgm:t>
    </dgm:pt>
    <dgm:pt modelId="{43585D64-DAB3-4258-BD91-44D317344C8D}" type="parTrans" cxnId="{1D4EC12F-5AB3-49B7-8E59-7F43E09C9716}">
      <dgm:prSet/>
      <dgm:spPr/>
      <dgm:t>
        <a:bodyPr/>
        <a:lstStyle/>
        <a:p>
          <a:endParaRPr lang="ru-RU">
            <a:solidFill>
              <a:srgbClr val="C00000"/>
            </a:solidFill>
          </a:endParaRPr>
        </a:p>
      </dgm:t>
    </dgm:pt>
    <dgm:pt modelId="{6619875A-A81E-40C8-8125-48D6065DEEE4}" type="sibTrans" cxnId="{1D4EC12F-5AB3-49B7-8E59-7F43E09C9716}">
      <dgm:prSet/>
      <dgm:spPr/>
      <dgm:t>
        <a:bodyPr/>
        <a:lstStyle/>
        <a:p>
          <a:endParaRPr lang="ru-RU">
            <a:solidFill>
              <a:srgbClr val="C00000"/>
            </a:solidFill>
          </a:endParaRPr>
        </a:p>
      </dgm:t>
    </dgm:pt>
    <dgm:pt modelId="{01E8FB71-9AAF-4C19-86C0-F4F259BA4A25}">
      <dgm:prSet phldrT="[Текст]" custT="1"/>
      <dgm:spPr>
        <a:solidFill>
          <a:srgbClr val="34D9EA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Повышение уровня и качество жизни населения территории </a:t>
          </a:r>
          <a:r>
            <a:rPr lang="ru-RU" sz="1600" dirty="0" err="1" smtClean="0">
              <a:solidFill>
                <a:schemeClr val="tx1"/>
              </a:solidFill>
            </a:rPr>
            <a:t>Осинского</a:t>
          </a:r>
          <a:r>
            <a:rPr lang="ru-RU" sz="1600" dirty="0" smtClean="0">
              <a:solidFill>
                <a:schemeClr val="tx1"/>
              </a:solidFill>
            </a:rPr>
            <a:t> района и накопление и сохранение человеческого потенциала</a:t>
          </a:r>
          <a:endParaRPr lang="ru-RU" sz="1600" dirty="0">
            <a:solidFill>
              <a:schemeClr val="tx1"/>
            </a:solidFill>
          </a:endParaRPr>
        </a:p>
      </dgm:t>
    </dgm:pt>
    <dgm:pt modelId="{F9508B2B-BF77-476F-BA7D-35E2124C254A}" type="parTrans" cxnId="{54FDC3F2-20E7-4E16-AF7A-7CCFECA2589D}">
      <dgm:prSet/>
      <dgm:spPr/>
      <dgm:t>
        <a:bodyPr/>
        <a:lstStyle/>
        <a:p>
          <a:endParaRPr lang="ru-RU">
            <a:solidFill>
              <a:srgbClr val="C00000"/>
            </a:solidFill>
          </a:endParaRPr>
        </a:p>
      </dgm:t>
    </dgm:pt>
    <dgm:pt modelId="{B35149D8-3A5B-4924-838B-F550D3933532}" type="sibTrans" cxnId="{54FDC3F2-20E7-4E16-AF7A-7CCFECA2589D}">
      <dgm:prSet/>
      <dgm:spPr/>
      <dgm:t>
        <a:bodyPr/>
        <a:lstStyle/>
        <a:p>
          <a:endParaRPr lang="ru-RU">
            <a:solidFill>
              <a:srgbClr val="C00000"/>
            </a:solidFill>
          </a:endParaRPr>
        </a:p>
      </dgm:t>
    </dgm:pt>
    <dgm:pt modelId="{B52D869E-F103-4E30-AFB4-0D15E925F835}">
      <dgm:prSet phldrT="[Текст]" custT="1"/>
      <dgm:spPr>
        <a:solidFill>
          <a:srgbClr val="34D9EA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Эффективное муниципальное управление</a:t>
          </a:r>
          <a:endParaRPr lang="ru-RU" sz="1800" dirty="0">
            <a:solidFill>
              <a:schemeClr val="tx1"/>
            </a:solidFill>
          </a:endParaRPr>
        </a:p>
      </dgm:t>
    </dgm:pt>
    <dgm:pt modelId="{B3A52D63-FD27-4E38-B4AB-0ECB4EB53564}" type="parTrans" cxnId="{D2E07111-8B6F-4BF2-98A3-CEBC2DFE6D22}">
      <dgm:prSet/>
      <dgm:spPr/>
      <dgm:t>
        <a:bodyPr/>
        <a:lstStyle/>
        <a:p>
          <a:endParaRPr lang="ru-RU">
            <a:solidFill>
              <a:srgbClr val="C00000"/>
            </a:solidFill>
          </a:endParaRPr>
        </a:p>
      </dgm:t>
    </dgm:pt>
    <dgm:pt modelId="{7259FCCC-96E3-462C-97C7-C084B30544DE}" type="sibTrans" cxnId="{D2E07111-8B6F-4BF2-98A3-CEBC2DFE6D22}">
      <dgm:prSet/>
      <dgm:spPr/>
      <dgm:t>
        <a:bodyPr/>
        <a:lstStyle/>
        <a:p>
          <a:endParaRPr lang="ru-RU">
            <a:solidFill>
              <a:srgbClr val="C00000"/>
            </a:solidFill>
          </a:endParaRPr>
        </a:p>
      </dgm:t>
    </dgm:pt>
    <dgm:pt modelId="{58EA8E89-C462-4BF2-8E3D-DDA3D5CC1512}">
      <dgm:prSet phldrT="[Текст]" custT="1"/>
      <dgm:spPr>
        <a:solidFill>
          <a:srgbClr val="34D9EA"/>
        </a:solidFill>
      </dgm:spPr>
      <dgm:t>
        <a:bodyPr/>
        <a:lstStyle/>
        <a:p>
          <a:r>
            <a:rPr lang="ru-RU" sz="2000" dirty="0" smtClean="0">
              <a:solidFill>
                <a:srgbClr val="C00000"/>
              </a:solidFill>
            </a:rPr>
            <a:t>Стратегические задачи</a:t>
          </a:r>
          <a:endParaRPr lang="ru-RU" sz="2000" dirty="0">
            <a:solidFill>
              <a:srgbClr val="C00000"/>
            </a:solidFill>
          </a:endParaRPr>
        </a:p>
      </dgm:t>
    </dgm:pt>
    <dgm:pt modelId="{5CF05AE1-1009-48FD-9475-9AD64152A702}" type="parTrans" cxnId="{D251B2D7-CA83-415B-83AC-412E25876A80}">
      <dgm:prSet/>
      <dgm:spPr/>
      <dgm:t>
        <a:bodyPr/>
        <a:lstStyle/>
        <a:p>
          <a:endParaRPr lang="ru-RU">
            <a:solidFill>
              <a:srgbClr val="C00000"/>
            </a:solidFill>
          </a:endParaRPr>
        </a:p>
      </dgm:t>
    </dgm:pt>
    <dgm:pt modelId="{F49BFD73-5CEA-4F2B-9037-8EF6E18710DF}" type="sibTrans" cxnId="{D251B2D7-CA83-415B-83AC-412E25876A80}">
      <dgm:prSet/>
      <dgm:spPr/>
      <dgm:t>
        <a:bodyPr/>
        <a:lstStyle/>
        <a:p>
          <a:endParaRPr lang="ru-RU">
            <a:solidFill>
              <a:srgbClr val="C00000"/>
            </a:solidFill>
          </a:endParaRPr>
        </a:p>
      </dgm:t>
    </dgm:pt>
    <dgm:pt modelId="{78A1A0F6-2E54-4DC0-8754-87B00110C5A6}" type="pres">
      <dgm:prSet presAssocID="{AB08D3A1-F809-4116-8BC7-F3A7DD2AC59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10A40D-576E-49AE-9CA9-B02440BCCC2E}" type="pres">
      <dgm:prSet presAssocID="{AB08D3A1-F809-4116-8BC7-F3A7DD2AC598}" presName="ellipse" presStyleLbl="trBgShp" presStyleIdx="0" presStyleCnt="1"/>
      <dgm:spPr/>
    </dgm:pt>
    <dgm:pt modelId="{BBC954F3-C608-483E-9872-15ACDD33B691}" type="pres">
      <dgm:prSet presAssocID="{AB08D3A1-F809-4116-8BC7-F3A7DD2AC598}" presName="arrow1" presStyleLbl="fgShp" presStyleIdx="0" presStyleCnt="1" custLinFactNeighborX="4203" custLinFactNeighborY="79311"/>
      <dgm:spPr>
        <a:solidFill>
          <a:srgbClr val="34D9EA"/>
        </a:solidFill>
      </dgm:spPr>
    </dgm:pt>
    <dgm:pt modelId="{CB19C7E2-4C88-4BF0-8F9D-3A4ADD6756FD}" type="pres">
      <dgm:prSet presAssocID="{AB08D3A1-F809-4116-8BC7-F3A7DD2AC598}" presName="rectangle" presStyleLbl="revTx" presStyleIdx="0" presStyleCnt="1" custScaleY="46740" custLinFactNeighborX="2928" custLinFactNeighborY="636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E3F0E9-F5D2-491A-B91B-AE2273B02DCF}" type="pres">
      <dgm:prSet presAssocID="{01E8FB71-9AAF-4C19-86C0-F4F259BA4A25}" presName="item1" presStyleLbl="node1" presStyleIdx="0" presStyleCnt="3" custScaleX="185992" custLinFactNeighborX="-15458" custLinFactNeighborY="589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8CFA94-5D60-40AC-8DA0-9348F48B3F54}" type="pres">
      <dgm:prSet presAssocID="{B52D869E-F103-4E30-AFB4-0D15E925F835}" presName="item2" presStyleLbl="node1" presStyleIdx="1" presStyleCnt="3" custScaleX="243571" custScaleY="240351" custLinFactNeighborX="-32741" custLinFactNeighborY="-51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3879E-49C8-4E87-A8A0-FF08FD359057}" type="pres">
      <dgm:prSet presAssocID="{58EA8E89-C462-4BF2-8E3D-DDA3D5CC1512}" presName="item3" presStyleLbl="node1" presStyleIdx="2" presStyleCnt="3" custScaleX="205690" custScaleY="191698" custLinFactNeighborX="69651" custLinFactNeighborY="-10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B4B8FB-4CA2-4C1B-A181-D77260B390BC}" type="pres">
      <dgm:prSet presAssocID="{AB08D3A1-F809-4116-8BC7-F3A7DD2AC598}" presName="funnel" presStyleLbl="trAlignAcc1" presStyleIdx="0" presStyleCnt="1" custScaleX="142857" custScaleY="131602" custLinFactNeighborX="-665" custLinFactNeighborY="-1797"/>
      <dgm:spPr>
        <a:noFill/>
        <a:ln>
          <a:solidFill>
            <a:srgbClr val="3399FF"/>
          </a:solidFill>
        </a:ln>
      </dgm:spPr>
    </dgm:pt>
  </dgm:ptLst>
  <dgm:cxnLst>
    <dgm:cxn modelId="{D2E07111-8B6F-4BF2-98A3-CEBC2DFE6D22}" srcId="{AB08D3A1-F809-4116-8BC7-F3A7DD2AC598}" destId="{B52D869E-F103-4E30-AFB4-0D15E925F835}" srcOrd="2" destOrd="0" parTransId="{B3A52D63-FD27-4E38-B4AB-0ECB4EB53564}" sibTransId="{7259FCCC-96E3-462C-97C7-C084B30544DE}"/>
    <dgm:cxn modelId="{81D9FDC5-5770-4284-A621-D2C6B3F36CEB}" type="presOf" srcId="{AB08D3A1-F809-4116-8BC7-F3A7DD2AC598}" destId="{78A1A0F6-2E54-4DC0-8754-87B00110C5A6}" srcOrd="0" destOrd="0" presId="urn:microsoft.com/office/officeart/2005/8/layout/funnel1"/>
    <dgm:cxn modelId="{6FB984CD-0A50-4175-A87A-717F68056174}" type="presOf" srcId="{01E8FB71-9AAF-4C19-86C0-F4F259BA4A25}" destId="{CF8CFA94-5D60-40AC-8DA0-9348F48B3F54}" srcOrd="0" destOrd="0" presId="urn:microsoft.com/office/officeart/2005/8/layout/funnel1"/>
    <dgm:cxn modelId="{83AE9945-EE5C-4A86-A5CB-D5531A1929E2}" type="presOf" srcId="{58EA8E89-C462-4BF2-8E3D-DDA3D5CC1512}" destId="{CB19C7E2-4C88-4BF0-8F9D-3A4ADD6756FD}" srcOrd="0" destOrd="0" presId="urn:microsoft.com/office/officeart/2005/8/layout/funnel1"/>
    <dgm:cxn modelId="{D251B2D7-CA83-415B-83AC-412E25876A80}" srcId="{AB08D3A1-F809-4116-8BC7-F3A7DD2AC598}" destId="{58EA8E89-C462-4BF2-8E3D-DDA3D5CC1512}" srcOrd="3" destOrd="0" parTransId="{5CF05AE1-1009-48FD-9475-9AD64152A702}" sibTransId="{F49BFD73-5CEA-4F2B-9037-8EF6E18710DF}"/>
    <dgm:cxn modelId="{1D4EC12F-5AB3-49B7-8E59-7F43E09C9716}" srcId="{AB08D3A1-F809-4116-8BC7-F3A7DD2AC598}" destId="{28E40D02-D332-4AE0-AC85-5F9FCDDE6518}" srcOrd="0" destOrd="0" parTransId="{43585D64-DAB3-4258-BD91-44D317344C8D}" sibTransId="{6619875A-A81E-40C8-8125-48D6065DEEE4}"/>
    <dgm:cxn modelId="{1C93B32A-9BA3-4BA5-89F2-B4E5D94C58DF}" type="presOf" srcId="{28E40D02-D332-4AE0-AC85-5F9FCDDE6518}" destId="{89B3879E-49C8-4E87-A8A0-FF08FD359057}" srcOrd="0" destOrd="0" presId="urn:microsoft.com/office/officeart/2005/8/layout/funnel1"/>
    <dgm:cxn modelId="{54FDC3F2-20E7-4E16-AF7A-7CCFECA2589D}" srcId="{AB08D3A1-F809-4116-8BC7-F3A7DD2AC598}" destId="{01E8FB71-9AAF-4C19-86C0-F4F259BA4A25}" srcOrd="1" destOrd="0" parTransId="{F9508B2B-BF77-476F-BA7D-35E2124C254A}" sibTransId="{B35149D8-3A5B-4924-838B-F550D3933532}"/>
    <dgm:cxn modelId="{AA2F2A0B-194C-4422-A8E5-AF186C5A64DC}" type="presOf" srcId="{B52D869E-F103-4E30-AFB4-0D15E925F835}" destId="{01E3F0E9-F5D2-491A-B91B-AE2273B02DCF}" srcOrd="0" destOrd="0" presId="urn:microsoft.com/office/officeart/2005/8/layout/funnel1"/>
    <dgm:cxn modelId="{EEB82EE3-ACAE-40A3-A6A3-2678FDF23FEF}" type="presParOf" srcId="{78A1A0F6-2E54-4DC0-8754-87B00110C5A6}" destId="{6E10A40D-576E-49AE-9CA9-B02440BCCC2E}" srcOrd="0" destOrd="0" presId="urn:microsoft.com/office/officeart/2005/8/layout/funnel1"/>
    <dgm:cxn modelId="{35EDACF9-79D0-40FF-8734-D7DA0E4401B0}" type="presParOf" srcId="{78A1A0F6-2E54-4DC0-8754-87B00110C5A6}" destId="{BBC954F3-C608-483E-9872-15ACDD33B691}" srcOrd="1" destOrd="0" presId="urn:microsoft.com/office/officeart/2005/8/layout/funnel1"/>
    <dgm:cxn modelId="{29DF5B08-C5E7-46BB-BD1B-FBA31E196FEF}" type="presParOf" srcId="{78A1A0F6-2E54-4DC0-8754-87B00110C5A6}" destId="{CB19C7E2-4C88-4BF0-8F9D-3A4ADD6756FD}" srcOrd="2" destOrd="0" presId="urn:microsoft.com/office/officeart/2005/8/layout/funnel1"/>
    <dgm:cxn modelId="{56F59CBB-3C49-440A-ACE0-7509C5E4B996}" type="presParOf" srcId="{78A1A0F6-2E54-4DC0-8754-87B00110C5A6}" destId="{01E3F0E9-F5D2-491A-B91B-AE2273B02DCF}" srcOrd="3" destOrd="0" presId="urn:microsoft.com/office/officeart/2005/8/layout/funnel1"/>
    <dgm:cxn modelId="{E7546918-CEC9-4875-B6FF-5799C3565B3B}" type="presParOf" srcId="{78A1A0F6-2E54-4DC0-8754-87B00110C5A6}" destId="{CF8CFA94-5D60-40AC-8DA0-9348F48B3F54}" srcOrd="4" destOrd="0" presId="urn:microsoft.com/office/officeart/2005/8/layout/funnel1"/>
    <dgm:cxn modelId="{3C245A26-A35C-463D-95F0-ABE9A73058F6}" type="presParOf" srcId="{78A1A0F6-2E54-4DC0-8754-87B00110C5A6}" destId="{89B3879E-49C8-4E87-A8A0-FF08FD359057}" srcOrd="5" destOrd="0" presId="urn:microsoft.com/office/officeart/2005/8/layout/funnel1"/>
    <dgm:cxn modelId="{4ACF0BC1-AF91-4A70-9184-A139FEC98F07}" type="presParOf" srcId="{78A1A0F6-2E54-4DC0-8754-87B00110C5A6}" destId="{E2B4B8FB-4CA2-4C1B-A181-D77260B390BC}" srcOrd="6" destOrd="0" presId="urn:microsoft.com/office/officeart/2005/8/layout/funnel1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1A3101B-CD25-4759-A81C-AFF0240F3D0A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44320F73-83E8-437E-ACCB-46A612793610}">
      <dgm:prSet phldrT="[Текст]" custT="1"/>
      <dgm:spPr>
        <a:gradFill flip="none" rotWithShape="0">
          <a:gsLst>
            <a:gs pos="0">
              <a:srgbClr val="34D9EA">
                <a:tint val="66000"/>
                <a:satMod val="160000"/>
              </a:srgbClr>
            </a:gs>
            <a:gs pos="50000">
              <a:srgbClr val="34D9EA">
                <a:tint val="44500"/>
                <a:satMod val="160000"/>
              </a:srgbClr>
            </a:gs>
            <a:gs pos="100000">
              <a:srgbClr val="34D9EA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3399FF"/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План мероприятий по реализации стратегии</a:t>
          </a:r>
          <a:endParaRPr lang="ru-RU" sz="1600" dirty="0">
            <a:solidFill>
              <a:schemeClr val="tx1"/>
            </a:solidFill>
          </a:endParaRPr>
        </a:p>
      </dgm:t>
    </dgm:pt>
    <dgm:pt modelId="{A6A1E757-BFA6-42FB-ABA4-ACDA7B65CB39}" type="parTrans" cxnId="{45C26EEA-D6E0-4015-9B8F-E4C08E503E3F}">
      <dgm:prSet/>
      <dgm:spPr/>
      <dgm:t>
        <a:bodyPr/>
        <a:lstStyle/>
        <a:p>
          <a:endParaRPr lang="ru-RU"/>
        </a:p>
      </dgm:t>
    </dgm:pt>
    <dgm:pt modelId="{5FA852A5-CDE1-448C-B848-48E6E6A69662}" type="sibTrans" cxnId="{45C26EEA-D6E0-4015-9B8F-E4C08E503E3F}">
      <dgm:prSet/>
      <dgm:spPr>
        <a:solidFill>
          <a:srgbClr val="34D9EA"/>
        </a:solidFill>
      </dgm:spPr>
      <dgm:t>
        <a:bodyPr/>
        <a:lstStyle/>
        <a:p>
          <a:endParaRPr lang="ru-RU"/>
        </a:p>
      </dgm:t>
    </dgm:pt>
    <dgm:pt modelId="{A1894AA5-3012-450C-9CCD-4EEA2474E9CA}">
      <dgm:prSet phldrT="[Текст]"/>
      <dgm:spPr>
        <a:gradFill flip="none" rotWithShape="0">
          <a:gsLst>
            <a:gs pos="0">
              <a:srgbClr val="34D9EA">
                <a:tint val="66000"/>
                <a:satMod val="160000"/>
              </a:srgbClr>
            </a:gs>
            <a:gs pos="5000">
              <a:srgbClr val="34D9EA">
                <a:tint val="44500"/>
                <a:satMod val="160000"/>
              </a:srgbClr>
            </a:gs>
            <a:gs pos="26000">
              <a:srgbClr val="34D9EA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3399FF"/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Бюджетный прогноз</a:t>
          </a:r>
          <a:endParaRPr lang="ru-RU" b="1" dirty="0">
            <a:solidFill>
              <a:schemeClr val="tx1"/>
            </a:solidFill>
          </a:endParaRPr>
        </a:p>
      </dgm:t>
    </dgm:pt>
    <dgm:pt modelId="{4CE03D38-8083-45B4-A338-407D8164CC01}" type="parTrans" cxnId="{5EC1D7AA-CA31-4CB4-A20D-6AD604CD8244}">
      <dgm:prSet/>
      <dgm:spPr/>
      <dgm:t>
        <a:bodyPr/>
        <a:lstStyle/>
        <a:p>
          <a:endParaRPr lang="ru-RU"/>
        </a:p>
      </dgm:t>
    </dgm:pt>
    <dgm:pt modelId="{709AF3BB-F617-4CD5-99D2-34E57FF29251}" type="sibTrans" cxnId="{5EC1D7AA-CA31-4CB4-A20D-6AD604CD8244}">
      <dgm:prSet/>
      <dgm:spPr>
        <a:solidFill>
          <a:srgbClr val="34D9EA"/>
        </a:solidFill>
      </dgm:spPr>
      <dgm:t>
        <a:bodyPr/>
        <a:lstStyle/>
        <a:p>
          <a:endParaRPr lang="ru-RU"/>
        </a:p>
      </dgm:t>
    </dgm:pt>
    <dgm:pt modelId="{0B8C617B-A1FB-4B54-AD96-019C6A3303B9}">
      <dgm:prSet custT="1"/>
      <dgm:spPr>
        <a:gradFill flip="none" rotWithShape="0">
          <a:gsLst>
            <a:gs pos="0">
              <a:srgbClr val="34D9EA">
                <a:tint val="66000"/>
                <a:satMod val="160000"/>
              </a:srgbClr>
            </a:gs>
            <a:gs pos="50000">
              <a:srgbClr val="34D9EA">
                <a:tint val="44500"/>
                <a:satMod val="160000"/>
              </a:srgbClr>
            </a:gs>
            <a:gs pos="100000">
              <a:srgbClr val="34D9EA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3399FF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Муниципальные программы</a:t>
          </a:r>
          <a:endParaRPr lang="ru-RU" sz="1800" b="1" dirty="0">
            <a:solidFill>
              <a:schemeClr val="tx1"/>
            </a:solidFill>
          </a:endParaRPr>
        </a:p>
      </dgm:t>
    </dgm:pt>
    <dgm:pt modelId="{7A0B58E7-87BE-4DFA-88AA-93A20E925F50}" type="parTrans" cxnId="{2BEF13DE-6201-4BAF-A2F1-76A4DE25F6E9}">
      <dgm:prSet/>
      <dgm:spPr/>
      <dgm:t>
        <a:bodyPr/>
        <a:lstStyle/>
        <a:p>
          <a:endParaRPr lang="ru-RU"/>
        </a:p>
      </dgm:t>
    </dgm:pt>
    <dgm:pt modelId="{62558780-5560-465B-8359-7770B9952716}" type="sibTrans" cxnId="{2BEF13DE-6201-4BAF-A2F1-76A4DE25F6E9}">
      <dgm:prSet/>
      <dgm:spPr>
        <a:solidFill>
          <a:srgbClr val="34D9EA"/>
        </a:solidFill>
      </dgm:spPr>
      <dgm:t>
        <a:bodyPr/>
        <a:lstStyle/>
        <a:p>
          <a:endParaRPr lang="ru-RU"/>
        </a:p>
      </dgm:t>
    </dgm:pt>
    <dgm:pt modelId="{CAB305B5-AD48-43EA-9170-09F8D4934756}" type="pres">
      <dgm:prSet presAssocID="{B1A3101B-CD25-4759-A81C-AFF0240F3D0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29B5FD0-D364-42ED-8A0E-AA95C509FC4B}" type="pres">
      <dgm:prSet presAssocID="{0B8C617B-A1FB-4B54-AD96-019C6A3303B9}" presName="gear1" presStyleLbl="node1" presStyleIdx="0" presStyleCnt="3" custScaleX="131197" custLinFactNeighborX="33950" custLinFactNeighborY="12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F24409-388D-426F-9A48-BEA784793263}" type="pres">
      <dgm:prSet presAssocID="{0B8C617B-A1FB-4B54-AD96-019C6A3303B9}" presName="gear1srcNode" presStyleLbl="node1" presStyleIdx="0" presStyleCnt="3"/>
      <dgm:spPr/>
      <dgm:t>
        <a:bodyPr/>
        <a:lstStyle/>
        <a:p>
          <a:endParaRPr lang="ru-RU"/>
        </a:p>
      </dgm:t>
    </dgm:pt>
    <dgm:pt modelId="{168CEA43-1681-44D7-8043-71979F3E98EF}" type="pres">
      <dgm:prSet presAssocID="{0B8C617B-A1FB-4B54-AD96-019C6A3303B9}" presName="gear1dstNode" presStyleLbl="node1" presStyleIdx="0" presStyleCnt="3"/>
      <dgm:spPr/>
      <dgm:t>
        <a:bodyPr/>
        <a:lstStyle/>
        <a:p>
          <a:endParaRPr lang="ru-RU"/>
        </a:p>
      </dgm:t>
    </dgm:pt>
    <dgm:pt modelId="{D484DD6A-3604-4806-B8E1-A93DC403EBE6}" type="pres">
      <dgm:prSet presAssocID="{44320F73-83E8-437E-ACCB-46A612793610}" presName="gear2" presStyleLbl="node1" presStyleIdx="1" presStyleCnt="3" custScaleX="156529" custLinFactNeighborX="15098" custLinFactNeighborY="482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725321-16A2-408F-B115-3CA8A57938B3}" type="pres">
      <dgm:prSet presAssocID="{44320F73-83E8-437E-ACCB-46A612793610}" presName="gear2srcNode" presStyleLbl="node1" presStyleIdx="1" presStyleCnt="3"/>
      <dgm:spPr/>
      <dgm:t>
        <a:bodyPr/>
        <a:lstStyle/>
        <a:p>
          <a:endParaRPr lang="ru-RU"/>
        </a:p>
      </dgm:t>
    </dgm:pt>
    <dgm:pt modelId="{AF4BDDEB-6130-42D4-8286-EED512942AF5}" type="pres">
      <dgm:prSet presAssocID="{44320F73-83E8-437E-ACCB-46A612793610}" presName="gear2dstNode" presStyleLbl="node1" presStyleIdx="1" presStyleCnt="3"/>
      <dgm:spPr/>
      <dgm:t>
        <a:bodyPr/>
        <a:lstStyle/>
        <a:p>
          <a:endParaRPr lang="ru-RU"/>
        </a:p>
      </dgm:t>
    </dgm:pt>
    <dgm:pt modelId="{CF0BAA9D-AEB3-4660-80C8-3B1456EE2DF4}" type="pres">
      <dgm:prSet presAssocID="{A1894AA5-3012-450C-9CCD-4EEA2474E9CA}" presName="gear3" presStyleLbl="node1" presStyleIdx="2" presStyleCnt="3" custLinFactNeighborX="-64745" custLinFactNeighborY="1026"/>
      <dgm:spPr/>
      <dgm:t>
        <a:bodyPr/>
        <a:lstStyle/>
        <a:p>
          <a:endParaRPr lang="ru-RU"/>
        </a:p>
      </dgm:t>
    </dgm:pt>
    <dgm:pt modelId="{C4B71CF1-49CD-4CD9-B263-2705BF13C4C1}" type="pres">
      <dgm:prSet presAssocID="{A1894AA5-3012-450C-9CCD-4EEA2474E9CA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E0B940-8F97-4057-BBA1-A892F2ACB013}" type="pres">
      <dgm:prSet presAssocID="{A1894AA5-3012-450C-9CCD-4EEA2474E9CA}" presName="gear3srcNode" presStyleLbl="node1" presStyleIdx="2" presStyleCnt="3"/>
      <dgm:spPr/>
      <dgm:t>
        <a:bodyPr/>
        <a:lstStyle/>
        <a:p>
          <a:endParaRPr lang="ru-RU"/>
        </a:p>
      </dgm:t>
    </dgm:pt>
    <dgm:pt modelId="{C9567123-BAA7-4F47-84AD-83BFF0A1305B}" type="pres">
      <dgm:prSet presAssocID="{A1894AA5-3012-450C-9CCD-4EEA2474E9CA}" presName="gear3dstNode" presStyleLbl="node1" presStyleIdx="2" presStyleCnt="3"/>
      <dgm:spPr/>
      <dgm:t>
        <a:bodyPr/>
        <a:lstStyle/>
        <a:p>
          <a:endParaRPr lang="ru-RU"/>
        </a:p>
      </dgm:t>
    </dgm:pt>
    <dgm:pt modelId="{59BA6CC5-189F-4AB2-912E-750328030018}" type="pres">
      <dgm:prSet presAssocID="{62558780-5560-465B-8359-7770B9952716}" presName="connector1" presStyleLbl="sibTrans2D1" presStyleIdx="0" presStyleCnt="3" custLinFactNeighborX="22565" custLinFactNeighborY="2853"/>
      <dgm:spPr/>
      <dgm:t>
        <a:bodyPr/>
        <a:lstStyle/>
        <a:p>
          <a:endParaRPr lang="ru-RU"/>
        </a:p>
      </dgm:t>
    </dgm:pt>
    <dgm:pt modelId="{C185C350-4509-420D-AE13-4EDADAD3FFB1}" type="pres">
      <dgm:prSet presAssocID="{5FA852A5-CDE1-448C-B848-48E6E6A69662}" presName="connector2" presStyleLbl="sibTrans2D1" presStyleIdx="1" presStyleCnt="3" custLinFactNeighborX="-11718" custLinFactNeighborY="44288"/>
      <dgm:spPr/>
      <dgm:t>
        <a:bodyPr/>
        <a:lstStyle/>
        <a:p>
          <a:endParaRPr lang="ru-RU"/>
        </a:p>
      </dgm:t>
    </dgm:pt>
    <dgm:pt modelId="{34934306-5FB2-4008-87D1-C9C26D23D761}" type="pres">
      <dgm:prSet presAssocID="{709AF3BB-F617-4CD5-99D2-34E57FF29251}" presName="connector3" presStyleLbl="sibTrans2D1" presStyleIdx="2" presStyleCnt="3" custLinFactNeighborX="-54324" custLinFactNeighborY="416"/>
      <dgm:spPr/>
      <dgm:t>
        <a:bodyPr/>
        <a:lstStyle/>
        <a:p>
          <a:endParaRPr lang="ru-RU"/>
        </a:p>
      </dgm:t>
    </dgm:pt>
  </dgm:ptLst>
  <dgm:cxnLst>
    <dgm:cxn modelId="{C20CAAD4-7C3A-4B15-81EF-6947204FB074}" type="presOf" srcId="{44320F73-83E8-437E-ACCB-46A612793610}" destId="{AE725321-16A2-408F-B115-3CA8A57938B3}" srcOrd="1" destOrd="0" presId="urn:microsoft.com/office/officeart/2005/8/layout/gear1"/>
    <dgm:cxn modelId="{59D353AF-4525-4E4A-97BE-C88291EBB3B7}" type="presOf" srcId="{5FA852A5-CDE1-448C-B848-48E6E6A69662}" destId="{C185C350-4509-420D-AE13-4EDADAD3FFB1}" srcOrd="0" destOrd="0" presId="urn:microsoft.com/office/officeart/2005/8/layout/gear1"/>
    <dgm:cxn modelId="{A0B4D12F-8E88-443D-86A1-B30C0B450098}" type="presOf" srcId="{44320F73-83E8-437E-ACCB-46A612793610}" destId="{AF4BDDEB-6130-42D4-8286-EED512942AF5}" srcOrd="2" destOrd="0" presId="urn:microsoft.com/office/officeart/2005/8/layout/gear1"/>
    <dgm:cxn modelId="{8D1EC5AB-FEC3-420D-B4F4-3092E3197BE1}" type="presOf" srcId="{0B8C617B-A1FB-4B54-AD96-019C6A3303B9}" destId="{829B5FD0-D364-42ED-8A0E-AA95C509FC4B}" srcOrd="0" destOrd="0" presId="urn:microsoft.com/office/officeart/2005/8/layout/gear1"/>
    <dgm:cxn modelId="{9C788339-6191-46AB-99E0-EAE62AC32DBC}" type="presOf" srcId="{A1894AA5-3012-450C-9CCD-4EEA2474E9CA}" destId="{C4B71CF1-49CD-4CD9-B263-2705BF13C4C1}" srcOrd="1" destOrd="0" presId="urn:microsoft.com/office/officeart/2005/8/layout/gear1"/>
    <dgm:cxn modelId="{2496BA21-A605-4DDC-B04D-E08559BE9312}" type="presOf" srcId="{44320F73-83E8-437E-ACCB-46A612793610}" destId="{D484DD6A-3604-4806-B8E1-A93DC403EBE6}" srcOrd="0" destOrd="0" presId="urn:microsoft.com/office/officeart/2005/8/layout/gear1"/>
    <dgm:cxn modelId="{5EC1D7AA-CA31-4CB4-A20D-6AD604CD8244}" srcId="{B1A3101B-CD25-4759-A81C-AFF0240F3D0A}" destId="{A1894AA5-3012-450C-9CCD-4EEA2474E9CA}" srcOrd="2" destOrd="0" parTransId="{4CE03D38-8083-45B4-A338-407D8164CC01}" sibTransId="{709AF3BB-F617-4CD5-99D2-34E57FF29251}"/>
    <dgm:cxn modelId="{33453EE7-5047-4B9C-9E61-465F0B5670EB}" type="presOf" srcId="{709AF3BB-F617-4CD5-99D2-34E57FF29251}" destId="{34934306-5FB2-4008-87D1-C9C26D23D761}" srcOrd="0" destOrd="0" presId="urn:microsoft.com/office/officeart/2005/8/layout/gear1"/>
    <dgm:cxn modelId="{2BEF13DE-6201-4BAF-A2F1-76A4DE25F6E9}" srcId="{B1A3101B-CD25-4759-A81C-AFF0240F3D0A}" destId="{0B8C617B-A1FB-4B54-AD96-019C6A3303B9}" srcOrd="0" destOrd="0" parTransId="{7A0B58E7-87BE-4DFA-88AA-93A20E925F50}" sibTransId="{62558780-5560-465B-8359-7770B9952716}"/>
    <dgm:cxn modelId="{45C26EEA-D6E0-4015-9B8F-E4C08E503E3F}" srcId="{B1A3101B-CD25-4759-A81C-AFF0240F3D0A}" destId="{44320F73-83E8-437E-ACCB-46A612793610}" srcOrd="1" destOrd="0" parTransId="{A6A1E757-BFA6-42FB-ABA4-ACDA7B65CB39}" sibTransId="{5FA852A5-CDE1-448C-B848-48E6E6A69662}"/>
    <dgm:cxn modelId="{CAE77333-D59A-4E7B-99E5-6BFEF2BB64A0}" type="presOf" srcId="{62558780-5560-465B-8359-7770B9952716}" destId="{59BA6CC5-189F-4AB2-912E-750328030018}" srcOrd="0" destOrd="0" presId="urn:microsoft.com/office/officeart/2005/8/layout/gear1"/>
    <dgm:cxn modelId="{2666DFA0-42A5-41D5-A2BE-6D049B4016A9}" type="presOf" srcId="{A1894AA5-3012-450C-9CCD-4EEA2474E9CA}" destId="{CF0BAA9D-AEB3-4660-80C8-3B1456EE2DF4}" srcOrd="0" destOrd="0" presId="urn:microsoft.com/office/officeart/2005/8/layout/gear1"/>
    <dgm:cxn modelId="{E79B204E-149B-4E74-A325-9E2C475CFD87}" type="presOf" srcId="{0B8C617B-A1FB-4B54-AD96-019C6A3303B9}" destId="{1BF24409-388D-426F-9A48-BEA784793263}" srcOrd="1" destOrd="0" presId="urn:microsoft.com/office/officeart/2005/8/layout/gear1"/>
    <dgm:cxn modelId="{0C57B28B-6C00-4332-8BE3-409A5B2EDF14}" type="presOf" srcId="{A1894AA5-3012-450C-9CCD-4EEA2474E9CA}" destId="{C9567123-BAA7-4F47-84AD-83BFF0A1305B}" srcOrd="3" destOrd="0" presId="urn:microsoft.com/office/officeart/2005/8/layout/gear1"/>
    <dgm:cxn modelId="{9C49B496-198C-41FE-943A-CCC65EEAA22F}" type="presOf" srcId="{0B8C617B-A1FB-4B54-AD96-019C6A3303B9}" destId="{168CEA43-1681-44D7-8043-71979F3E98EF}" srcOrd="2" destOrd="0" presId="urn:microsoft.com/office/officeart/2005/8/layout/gear1"/>
    <dgm:cxn modelId="{02D76932-A948-4890-9FB7-A3983FE485F6}" type="presOf" srcId="{B1A3101B-CD25-4759-A81C-AFF0240F3D0A}" destId="{CAB305B5-AD48-43EA-9170-09F8D4934756}" srcOrd="0" destOrd="0" presId="urn:microsoft.com/office/officeart/2005/8/layout/gear1"/>
    <dgm:cxn modelId="{2A302E3F-D6E8-467A-B4B4-C8270F6D8609}" type="presOf" srcId="{A1894AA5-3012-450C-9CCD-4EEA2474E9CA}" destId="{D9E0B940-8F97-4057-BBA1-A892F2ACB013}" srcOrd="2" destOrd="0" presId="urn:microsoft.com/office/officeart/2005/8/layout/gear1"/>
    <dgm:cxn modelId="{EF73AE1C-BBD0-4F5D-8825-38E8FD1C5C80}" type="presParOf" srcId="{CAB305B5-AD48-43EA-9170-09F8D4934756}" destId="{829B5FD0-D364-42ED-8A0E-AA95C509FC4B}" srcOrd="0" destOrd="0" presId="urn:microsoft.com/office/officeart/2005/8/layout/gear1"/>
    <dgm:cxn modelId="{191243BA-580F-4FF9-8B39-93B31B18AF6E}" type="presParOf" srcId="{CAB305B5-AD48-43EA-9170-09F8D4934756}" destId="{1BF24409-388D-426F-9A48-BEA784793263}" srcOrd="1" destOrd="0" presId="urn:microsoft.com/office/officeart/2005/8/layout/gear1"/>
    <dgm:cxn modelId="{DBE0A3CA-8EDA-4589-B8DE-7894176A6767}" type="presParOf" srcId="{CAB305B5-AD48-43EA-9170-09F8D4934756}" destId="{168CEA43-1681-44D7-8043-71979F3E98EF}" srcOrd="2" destOrd="0" presId="urn:microsoft.com/office/officeart/2005/8/layout/gear1"/>
    <dgm:cxn modelId="{9E92E1CA-9E10-45A6-B557-B2DE9E2E480F}" type="presParOf" srcId="{CAB305B5-AD48-43EA-9170-09F8D4934756}" destId="{D484DD6A-3604-4806-B8E1-A93DC403EBE6}" srcOrd="3" destOrd="0" presId="urn:microsoft.com/office/officeart/2005/8/layout/gear1"/>
    <dgm:cxn modelId="{9B275B70-65C5-42C9-9859-1383AE190363}" type="presParOf" srcId="{CAB305B5-AD48-43EA-9170-09F8D4934756}" destId="{AE725321-16A2-408F-B115-3CA8A57938B3}" srcOrd="4" destOrd="0" presId="urn:microsoft.com/office/officeart/2005/8/layout/gear1"/>
    <dgm:cxn modelId="{311693B2-B093-46F9-B67F-429F84895398}" type="presParOf" srcId="{CAB305B5-AD48-43EA-9170-09F8D4934756}" destId="{AF4BDDEB-6130-42D4-8286-EED512942AF5}" srcOrd="5" destOrd="0" presId="urn:microsoft.com/office/officeart/2005/8/layout/gear1"/>
    <dgm:cxn modelId="{DF93F55C-A1EB-4E7F-B3A5-CF3B7F0954BB}" type="presParOf" srcId="{CAB305B5-AD48-43EA-9170-09F8D4934756}" destId="{CF0BAA9D-AEB3-4660-80C8-3B1456EE2DF4}" srcOrd="6" destOrd="0" presId="urn:microsoft.com/office/officeart/2005/8/layout/gear1"/>
    <dgm:cxn modelId="{BC5CBFE4-EEAE-4C4B-B969-0C4F04F74992}" type="presParOf" srcId="{CAB305B5-AD48-43EA-9170-09F8D4934756}" destId="{C4B71CF1-49CD-4CD9-B263-2705BF13C4C1}" srcOrd="7" destOrd="0" presId="urn:microsoft.com/office/officeart/2005/8/layout/gear1"/>
    <dgm:cxn modelId="{68C81F10-9E15-4215-80AE-994E9AFAEEB7}" type="presParOf" srcId="{CAB305B5-AD48-43EA-9170-09F8D4934756}" destId="{D9E0B940-8F97-4057-BBA1-A892F2ACB013}" srcOrd="8" destOrd="0" presId="urn:microsoft.com/office/officeart/2005/8/layout/gear1"/>
    <dgm:cxn modelId="{9B06A0A3-4C38-4D96-831C-C6FBE76349EA}" type="presParOf" srcId="{CAB305B5-AD48-43EA-9170-09F8D4934756}" destId="{C9567123-BAA7-4F47-84AD-83BFF0A1305B}" srcOrd="9" destOrd="0" presId="urn:microsoft.com/office/officeart/2005/8/layout/gear1"/>
    <dgm:cxn modelId="{3A88BA85-528F-44AC-B12F-5A18DDADFD93}" type="presParOf" srcId="{CAB305B5-AD48-43EA-9170-09F8D4934756}" destId="{59BA6CC5-189F-4AB2-912E-750328030018}" srcOrd="10" destOrd="0" presId="urn:microsoft.com/office/officeart/2005/8/layout/gear1"/>
    <dgm:cxn modelId="{90CB5FEC-1162-4199-BBCA-F2139C037B7D}" type="presParOf" srcId="{CAB305B5-AD48-43EA-9170-09F8D4934756}" destId="{C185C350-4509-420D-AE13-4EDADAD3FFB1}" srcOrd="11" destOrd="0" presId="urn:microsoft.com/office/officeart/2005/8/layout/gear1"/>
    <dgm:cxn modelId="{89A8D301-685B-4787-96B7-1E08D04F63AE}" type="presParOf" srcId="{CAB305B5-AD48-43EA-9170-09F8D4934756}" destId="{34934306-5FB2-4008-87D1-C9C26D23D76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05DFC81-9A74-4215-B3CC-70E06F0AA357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DBF55910-CDC6-4520-AEAC-12501B0B9860}">
      <dgm:prSet phldrT="[Текст]"/>
      <dgm:spPr>
        <a:gradFill flip="none" rotWithShape="0">
          <a:gsLst>
            <a:gs pos="0">
              <a:srgbClr val="34D9EA">
                <a:tint val="66000"/>
                <a:satMod val="160000"/>
              </a:srgbClr>
            </a:gs>
            <a:gs pos="50000">
              <a:srgbClr val="34D9EA">
                <a:tint val="44500"/>
                <a:satMod val="160000"/>
              </a:srgbClr>
            </a:gs>
            <a:gs pos="100000">
              <a:srgbClr val="34D9E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rgbClr val="3399FF"/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Прогноз социально-экономического  развития</a:t>
          </a:r>
          <a:endParaRPr lang="ru-RU" b="1" dirty="0">
            <a:solidFill>
              <a:schemeClr val="tx1"/>
            </a:solidFill>
          </a:endParaRPr>
        </a:p>
      </dgm:t>
    </dgm:pt>
    <dgm:pt modelId="{B62891B3-CA34-4753-8AB0-D4F5EBDDF5B5}" type="parTrans" cxnId="{13C9DE25-4A8E-4E0F-AEFE-4AFA4971724D}">
      <dgm:prSet/>
      <dgm:spPr/>
      <dgm:t>
        <a:bodyPr/>
        <a:lstStyle/>
        <a:p>
          <a:endParaRPr lang="ru-RU"/>
        </a:p>
      </dgm:t>
    </dgm:pt>
    <dgm:pt modelId="{C55EE3A9-F26D-44A3-B448-DB48A68344E1}" type="sibTrans" cxnId="{13C9DE25-4A8E-4E0F-AEFE-4AFA4971724D}">
      <dgm:prSet/>
      <dgm:spPr>
        <a:solidFill>
          <a:srgbClr val="34D9EA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F638972C-0484-44EE-A9F1-C5DE5532973D}" type="pres">
      <dgm:prSet presAssocID="{C05DFC81-9A74-4215-B3CC-70E06F0AA35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8AF3827-6563-4713-AC3D-D467EB0D4AFD}" type="pres">
      <dgm:prSet presAssocID="{DBF55910-CDC6-4520-AEAC-12501B0B9860}" presName="gear1" presStyleLbl="node1" presStyleIdx="0" presStyleCnt="1" custScaleX="148620" custScaleY="110900" custLinFactNeighborX="61273" custLinFactNeighborY="-134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47DF6-85DA-432F-A259-D88333255A90}" type="pres">
      <dgm:prSet presAssocID="{DBF55910-CDC6-4520-AEAC-12501B0B9860}" presName="gear1srcNode" presStyleLbl="node1" presStyleIdx="0" presStyleCnt="1"/>
      <dgm:spPr/>
      <dgm:t>
        <a:bodyPr/>
        <a:lstStyle/>
        <a:p>
          <a:endParaRPr lang="ru-RU"/>
        </a:p>
      </dgm:t>
    </dgm:pt>
    <dgm:pt modelId="{2B26B995-0C3E-426C-A09D-17D984AC22C1}" type="pres">
      <dgm:prSet presAssocID="{DBF55910-CDC6-4520-AEAC-12501B0B9860}" presName="gear1dstNode" presStyleLbl="node1" presStyleIdx="0" presStyleCnt="1"/>
      <dgm:spPr/>
      <dgm:t>
        <a:bodyPr/>
        <a:lstStyle/>
        <a:p>
          <a:endParaRPr lang="ru-RU"/>
        </a:p>
      </dgm:t>
    </dgm:pt>
    <dgm:pt modelId="{75EA225A-F474-4EAD-B287-13D389274FB1}" type="pres">
      <dgm:prSet presAssocID="{C55EE3A9-F26D-44A3-B448-DB48A68344E1}" presName="connector1" presStyleLbl="sibTrans2D1" presStyleIdx="0" presStyleCnt="1" custScaleY="130058" custLinFactNeighborX="53092" custLinFactNeighborY="-6902"/>
      <dgm:spPr/>
      <dgm:t>
        <a:bodyPr/>
        <a:lstStyle/>
        <a:p>
          <a:endParaRPr lang="ru-RU"/>
        </a:p>
      </dgm:t>
    </dgm:pt>
  </dgm:ptLst>
  <dgm:cxnLst>
    <dgm:cxn modelId="{ADFEF973-953E-4187-A925-2A141AFC4AF8}" type="presOf" srcId="{DBF55910-CDC6-4520-AEAC-12501B0B9860}" destId="{48AF3827-6563-4713-AC3D-D467EB0D4AFD}" srcOrd="0" destOrd="0" presId="urn:microsoft.com/office/officeart/2005/8/layout/gear1"/>
    <dgm:cxn modelId="{9C265F44-37E0-45A9-B20A-6F1800EA2955}" type="presOf" srcId="{DBF55910-CDC6-4520-AEAC-12501B0B9860}" destId="{FCB47DF6-85DA-432F-A259-D88333255A90}" srcOrd="1" destOrd="0" presId="urn:microsoft.com/office/officeart/2005/8/layout/gear1"/>
    <dgm:cxn modelId="{06A7C8BF-B106-4D99-9EE7-8BFAE7C8382E}" type="presOf" srcId="{DBF55910-CDC6-4520-AEAC-12501B0B9860}" destId="{2B26B995-0C3E-426C-A09D-17D984AC22C1}" srcOrd="2" destOrd="0" presId="urn:microsoft.com/office/officeart/2005/8/layout/gear1"/>
    <dgm:cxn modelId="{785769A9-F51B-432F-A07F-367F265FF5EB}" type="presOf" srcId="{C05DFC81-9A74-4215-B3CC-70E06F0AA357}" destId="{F638972C-0484-44EE-A9F1-C5DE5532973D}" srcOrd="0" destOrd="0" presId="urn:microsoft.com/office/officeart/2005/8/layout/gear1"/>
    <dgm:cxn modelId="{13C9DE25-4A8E-4E0F-AEFE-4AFA4971724D}" srcId="{C05DFC81-9A74-4215-B3CC-70E06F0AA357}" destId="{DBF55910-CDC6-4520-AEAC-12501B0B9860}" srcOrd="0" destOrd="0" parTransId="{B62891B3-CA34-4753-8AB0-D4F5EBDDF5B5}" sibTransId="{C55EE3A9-F26D-44A3-B448-DB48A68344E1}"/>
    <dgm:cxn modelId="{1EDE8682-C6B6-4C4D-BC2A-AF9E4A0D65EC}" type="presOf" srcId="{C55EE3A9-F26D-44A3-B448-DB48A68344E1}" destId="{75EA225A-F474-4EAD-B287-13D389274FB1}" srcOrd="0" destOrd="0" presId="urn:microsoft.com/office/officeart/2005/8/layout/gear1"/>
    <dgm:cxn modelId="{9982AFAC-3DDA-4C67-9DA2-A543F17EDC58}" type="presParOf" srcId="{F638972C-0484-44EE-A9F1-C5DE5532973D}" destId="{48AF3827-6563-4713-AC3D-D467EB0D4AFD}" srcOrd="0" destOrd="0" presId="urn:microsoft.com/office/officeart/2005/8/layout/gear1"/>
    <dgm:cxn modelId="{3BB2A581-7652-4DFF-88E6-04EA37FF9F9B}" type="presParOf" srcId="{F638972C-0484-44EE-A9F1-C5DE5532973D}" destId="{FCB47DF6-85DA-432F-A259-D88333255A90}" srcOrd="1" destOrd="0" presId="urn:microsoft.com/office/officeart/2005/8/layout/gear1"/>
    <dgm:cxn modelId="{6E3B69CD-60B5-4416-8075-8FC029035DFC}" type="presParOf" srcId="{F638972C-0484-44EE-A9F1-C5DE5532973D}" destId="{2B26B995-0C3E-426C-A09D-17D984AC22C1}" srcOrd="2" destOrd="0" presId="urn:microsoft.com/office/officeart/2005/8/layout/gear1"/>
    <dgm:cxn modelId="{DD76D90C-163F-48CF-89FE-D0D6FBCCD292}" type="presParOf" srcId="{F638972C-0484-44EE-A9F1-C5DE5532973D}" destId="{75EA225A-F474-4EAD-B287-13D389274FB1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D3BB0D-0931-43D2-9BCE-C30725B082D8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E096470-B8CB-4605-A1BE-FDBBF0F46EAB}">
      <dgm:prSet phldrT="[Текст]" custT="1"/>
      <dgm:spPr>
        <a:solidFill>
          <a:srgbClr val="D8FBC5"/>
        </a:solidFill>
        <a:ln>
          <a:solidFill>
            <a:srgbClr val="00B050"/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Мэр </a:t>
          </a:r>
          <a:r>
            <a:rPr lang="ru-RU" sz="2000" dirty="0" err="1" smtClean="0">
              <a:solidFill>
                <a:schemeClr val="tx1"/>
              </a:solidFill>
            </a:rPr>
            <a:t>Осинского</a:t>
          </a:r>
          <a:r>
            <a:rPr lang="ru-RU" sz="2000" dirty="0" smtClean="0">
              <a:solidFill>
                <a:schemeClr val="tx1"/>
              </a:solidFill>
            </a:rPr>
            <a:t> муниципального района</a:t>
          </a:r>
          <a:endParaRPr lang="ru-RU" sz="2000" dirty="0">
            <a:solidFill>
              <a:schemeClr val="tx1"/>
            </a:solidFill>
          </a:endParaRPr>
        </a:p>
      </dgm:t>
    </dgm:pt>
    <dgm:pt modelId="{B4311880-9C19-4CC9-81E2-26F5324FF95D}" type="parTrans" cxnId="{7B3AA9CE-B3E4-4907-B4F7-8C1DEB4D5D56}">
      <dgm:prSet/>
      <dgm:spPr/>
      <dgm:t>
        <a:bodyPr/>
        <a:lstStyle/>
        <a:p>
          <a:endParaRPr lang="ru-RU"/>
        </a:p>
      </dgm:t>
    </dgm:pt>
    <dgm:pt modelId="{53032336-3A3F-4221-A3B7-754971D061FD}" type="sibTrans" cxnId="{7B3AA9CE-B3E4-4907-B4F7-8C1DEB4D5D56}">
      <dgm:prSet/>
      <dgm:spPr>
        <a:solidFill>
          <a:srgbClr val="D8FBC5"/>
        </a:solidFill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  <dgm:pt modelId="{ABBA448B-DE85-4295-A5DD-A78893023BC1}">
      <dgm:prSet phldrT="[Текст]" custT="1"/>
      <dgm:spPr>
        <a:solidFill>
          <a:srgbClr val="D8FBC5"/>
        </a:solidFill>
        <a:ln>
          <a:solidFill>
            <a:srgbClr val="00B050"/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Исполнительно-распорядительный орган- администрация </a:t>
          </a:r>
          <a:r>
            <a:rPr lang="ru-RU" sz="2000" dirty="0" err="1" smtClean="0">
              <a:solidFill>
                <a:schemeClr val="tx1"/>
              </a:solidFill>
            </a:rPr>
            <a:t>Осинского</a:t>
          </a:r>
          <a:r>
            <a:rPr lang="ru-RU" sz="2000" dirty="0" smtClean="0">
              <a:solidFill>
                <a:schemeClr val="tx1"/>
              </a:solidFill>
            </a:rPr>
            <a:t> муниципального района</a:t>
          </a:r>
          <a:endParaRPr lang="ru-RU" sz="2000" dirty="0">
            <a:solidFill>
              <a:schemeClr val="tx1"/>
            </a:solidFill>
          </a:endParaRPr>
        </a:p>
      </dgm:t>
    </dgm:pt>
    <dgm:pt modelId="{BAC8BA1A-6DB5-4170-939D-54495B386AD5}" type="parTrans" cxnId="{6E2007D9-1907-4C73-B2B9-C4AB8045EB37}">
      <dgm:prSet/>
      <dgm:spPr/>
      <dgm:t>
        <a:bodyPr/>
        <a:lstStyle/>
        <a:p>
          <a:endParaRPr lang="ru-RU"/>
        </a:p>
      </dgm:t>
    </dgm:pt>
    <dgm:pt modelId="{51D93BC5-9D47-4A9F-A90A-B4ECD43A39A6}" type="sibTrans" cxnId="{6E2007D9-1907-4C73-B2B9-C4AB8045EB37}">
      <dgm:prSet/>
      <dgm:spPr/>
      <dgm:t>
        <a:bodyPr/>
        <a:lstStyle/>
        <a:p>
          <a:endParaRPr lang="ru-RU"/>
        </a:p>
      </dgm:t>
    </dgm:pt>
    <dgm:pt modelId="{70792A88-EFF2-45FD-B59F-BD6772A77B9A}" type="pres">
      <dgm:prSet presAssocID="{0ED3BB0D-0931-43D2-9BCE-C30725B082D8}" presName="linearFlow" presStyleCnt="0">
        <dgm:presLayoutVars>
          <dgm:resizeHandles val="exact"/>
        </dgm:presLayoutVars>
      </dgm:prSet>
      <dgm:spPr/>
    </dgm:pt>
    <dgm:pt modelId="{63A881AC-8030-419D-8854-EAB128C4538E}" type="pres">
      <dgm:prSet presAssocID="{7E096470-B8CB-4605-A1BE-FDBBF0F46EAB}" presName="node" presStyleLbl="node1" presStyleIdx="0" presStyleCnt="2" custScaleY="78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98EA3-2DCE-4C78-9085-1D0BB819D917}" type="pres">
      <dgm:prSet presAssocID="{53032336-3A3F-4221-A3B7-754971D061FD}" presName="sibTrans" presStyleLbl="sibTrans2D1" presStyleIdx="0" presStyleCnt="1"/>
      <dgm:spPr/>
      <dgm:t>
        <a:bodyPr/>
        <a:lstStyle/>
        <a:p>
          <a:endParaRPr lang="ru-RU"/>
        </a:p>
      </dgm:t>
    </dgm:pt>
    <dgm:pt modelId="{B155ED8E-CC5B-4D6D-8788-0EE6A29BCA52}" type="pres">
      <dgm:prSet presAssocID="{53032336-3A3F-4221-A3B7-754971D061FD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E0ADA43C-147E-4A7D-9D9B-7C490DF6B49B}" type="pres">
      <dgm:prSet presAssocID="{ABBA448B-DE85-4295-A5DD-A78893023BC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BE2E50-D955-4528-B188-F1C7EEA9258F}" type="presOf" srcId="{53032336-3A3F-4221-A3B7-754971D061FD}" destId="{C8598EA3-2DCE-4C78-9085-1D0BB819D917}" srcOrd="0" destOrd="0" presId="urn:microsoft.com/office/officeart/2005/8/layout/process2"/>
    <dgm:cxn modelId="{7B3AA9CE-B3E4-4907-B4F7-8C1DEB4D5D56}" srcId="{0ED3BB0D-0931-43D2-9BCE-C30725B082D8}" destId="{7E096470-B8CB-4605-A1BE-FDBBF0F46EAB}" srcOrd="0" destOrd="0" parTransId="{B4311880-9C19-4CC9-81E2-26F5324FF95D}" sibTransId="{53032336-3A3F-4221-A3B7-754971D061FD}"/>
    <dgm:cxn modelId="{0A4170AB-4E3D-4947-B713-D0C2CADB2756}" type="presOf" srcId="{7E096470-B8CB-4605-A1BE-FDBBF0F46EAB}" destId="{63A881AC-8030-419D-8854-EAB128C4538E}" srcOrd="0" destOrd="0" presId="urn:microsoft.com/office/officeart/2005/8/layout/process2"/>
    <dgm:cxn modelId="{B0DA212C-C41C-424D-88AD-A925E65B0A4C}" type="presOf" srcId="{ABBA448B-DE85-4295-A5DD-A78893023BC1}" destId="{E0ADA43C-147E-4A7D-9D9B-7C490DF6B49B}" srcOrd="0" destOrd="0" presId="urn:microsoft.com/office/officeart/2005/8/layout/process2"/>
    <dgm:cxn modelId="{FC5CA714-3115-4B8C-AEC6-38237841D766}" type="presOf" srcId="{0ED3BB0D-0931-43D2-9BCE-C30725B082D8}" destId="{70792A88-EFF2-45FD-B59F-BD6772A77B9A}" srcOrd="0" destOrd="0" presId="urn:microsoft.com/office/officeart/2005/8/layout/process2"/>
    <dgm:cxn modelId="{97759814-88C4-4D75-9E59-0DDA9E71A2D5}" type="presOf" srcId="{53032336-3A3F-4221-A3B7-754971D061FD}" destId="{B155ED8E-CC5B-4D6D-8788-0EE6A29BCA52}" srcOrd="1" destOrd="0" presId="urn:microsoft.com/office/officeart/2005/8/layout/process2"/>
    <dgm:cxn modelId="{6E2007D9-1907-4C73-B2B9-C4AB8045EB37}" srcId="{0ED3BB0D-0931-43D2-9BCE-C30725B082D8}" destId="{ABBA448B-DE85-4295-A5DD-A78893023BC1}" srcOrd="1" destOrd="0" parTransId="{BAC8BA1A-6DB5-4170-939D-54495B386AD5}" sibTransId="{51D93BC5-9D47-4A9F-A90A-B4ECD43A39A6}"/>
    <dgm:cxn modelId="{63CF68FA-0D23-403F-A29A-FC2799943C92}" type="presParOf" srcId="{70792A88-EFF2-45FD-B59F-BD6772A77B9A}" destId="{63A881AC-8030-419D-8854-EAB128C4538E}" srcOrd="0" destOrd="0" presId="urn:microsoft.com/office/officeart/2005/8/layout/process2"/>
    <dgm:cxn modelId="{62BA8C41-1044-4C29-9760-0B02E0488F32}" type="presParOf" srcId="{70792A88-EFF2-45FD-B59F-BD6772A77B9A}" destId="{C8598EA3-2DCE-4C78-9085-1D0BB819D917}" srcOrd="1" destOrd="0" presId="urn:microsoft.com/office/officeart/2005/8/layout/process2"/>
    <dgm:cxn modelId="{FC5BE4B1-53C0-4FB3-9743-361DA61C2843}" type="presParOf" srcId="{C8598EA3-2DCE-4C78-9085-1D0BB819D917}" destId="{B155ED8E-CC5B-4D6D-8788-0EE6A29BCA52}" srcOrd="0" destOrd="0" presId="urn:microsoft.com/office/officeart/2005/8/layout/process2"/>
    <dgm:cxn modelId="{671A26EB-4834-474A-9CF6-418AE30CA9C9}" type="presParOf" srcId="{70792A88-EFF2-45FD-B59F-BD6772A77B9A}" destId="{E0ADA43C-147E-4A7D-9D9B-7C490DF6B49B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AA4000-B716-4998-85A8-425D90B19D3A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E48D5C0A-3936-41BD-BCC3-A892F01C3D87}">
      <dgm:prSet phldrT="[Текст]"/>
      <dgm:spPr>
        <a:solidFill>
          <a:srgbClr val="D8FBC5"/>
        </a:solidFill>
        <a:ln>
          <a:solidFill>
            <a:srgbClr val="00B050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Представительный орган- Дума </a:t>
          </a:r>
          <a:r>
            <a:rPr lang="ru-RU" dirty="0" err="1" smtClean="0">
              <a:solidFill>
                <a:schemeClr val="tx1"/>
              </a:solidFill>
            </a:rPr>
            <a:t>Осинского</a:t>
          </a:r>
          <a:r>
            <a:rPr lang="ru-RU" dirty="0" smtClean="0">
              <a:solidFill>
                <a:schemeClr val="tx1"/>
              </a:solidFill>
            </a:rPr>
            <a:t> муниципального образования </a:t>
          </a:r>
          <a:endParaRPr lang="ru-RU" dirty="0">
            <a:solidFill>
              <a:schemeClr val="tx1"/>
            </a:solidFill>
          </a:endParaRPr>
        </a:p>
      </dgm:t>
    </dgm:pt>
    <dgm:pt modelId="{AA873000-5978-4766-8EA2-6BFA7B13EFCE}" type="parTrans" cxnId="{25AB9587-4B41-4251-9E33-A780D2CF6E2F}">
      <dgm:prSet/>
      <dgm:spPr/>
      <dgm:t>
        <a:bodyPr/>
        <a:lstStyle/>
        <a:p>
          <a:endParaRPr lang="ru-RU"/>
        </a:p>
      </dgm:t>
    </dgm:pt>
    <dgm:pt modelId="{0EA392F1-4CDF-4349-AC0B-3D9DE6B27F0E}" type="sibTrans" cxnId="{25AB9587-4B41-4251-9E33-A780D2CF6E2F}">
      <dgm:prSet/>
      <dgm:spPr/>
      <dgm:t>
        <a:bodyPr/>
        <a:lstStyle/>
        <a:p>
          <a:endParaRPr lang="ru-RU"/>
        </a:p>
      </dgm:t>
    </dgm:pt>
    <dgm:pt modelId="{5F84C70E-A440-4392-87A9-1D798ABBCEA4}" type="pres">
      <dgm:prSet presAssocID="{9BAA4000-B716-4998-85A8-425D90B19D3A}" presName="linearFlow" presStyleCnt="0">
        <dgm:presLayoutVars>
          <dgm:resizeHandles val="exact"/>
        </dgm:presLayoutVars>
      </dgm:prSet>
      <dgm:spPr/>
    </dgm:pt>
    <dgm:pt modelId="{0B9AF679-A059-4B0E-8973-92ECE360A0AE}" type="pres">
      <dgm:prSet presAssocID="{E48D5C0A-3936-41BD-BCC3-A892F01C3D87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DADB9C-B0A9-4D4F-95C0-5012FC7F1875}" type="presOf" srcId="{E48D5C0A-3936-41BD-BCC3-A892F01C3D87}" destId="{0B9AF679-A059-4B0E-8973-92ECE360A0AE}" srcOrd="0" destOrd="0" presId="urn:microsoft.com/office/officeart/2005/8/layout/process2"/>
    <dgm:cxn modelId="{25AB9587-4B41-4251-9E33-A780D2CF6E2F}" srcId="{9BAA4000-B716-4998-85A8-425D90B19D3A}" destId="{E48D5C0A-3936-41BD-BCC3-A892F01C3D87}" srcOrd="0" destOrd="0" parTransId="{AA873000-5978-4766-8EA2-6BFA7B13EFCE}" sibTransId="{0EA392F1-4CDF-4349-AC0B-3D9DE6B27F0E}"/>
    <dgm:cxn modelId="{23590805-96A8-43E7-BE2B-FEDD18F1D579}" type="presOf" srcId="{9BAA4000-B716-4998-85A8-425D90B19D3A}" destId="{5F84C70E-A440-4392-87A9-1D798ABBCEA4}" srcOrd="0" destOrd="0" presId="urn:microsoft.com/office/officeart/2005/8/layout/process2"/>
    <dgm:cxn modelId="{EE1012F1-85B4-4089-B0BF-386183062EE4}" type="presParOf" srcId="{5F84C70E-A440-4392-87A9-1D798ABBCEA4}" destId="{0B9AF679-A059-4B0E-8973-92ECE360A0AE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2636B9-1B32-4D8F-99F2-36CB704A0574}" type="doc">
      <dgm:prSet loTypeId="urn:microsoft.com/office/officeart/2005/8/layout/radial5" loCatId="cycle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891B90-8891-4B1D-9606-249EF7167E87}">
      <dgm:prSet phldrT="[Текст]" custT="1"/>
      <dgm:spPr>
        <a:solidFill>
          <a:srgbClr val="66FF66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Инвестиционный проект</a:t>
          </a:r>
          <a:endParaRPr lang="ru-RU" sz="1800" b="1" dirty="0">
            <a:solidFill>
              <a:schemeClr val="tx1"/>
            </a:solidFill>
          </a:endParaRPr>
        </a:p>
      </dgm:t>
    </dgm:pt>
    <dgm:pt modelId="{367E5DAD-D3A5-43D7-A8DE-E4FC95228A81}" type="parTrans" cxnId="{2EF66875-C015-46B9-8C96-43244BBEB58D}">
      <dgm:prSet/>
      <dgm:spPr/>
      <dgm:t>
        <a:bodyPr/>
        <a:lstStyle/>
        <a:p>
          <a:endParaRPr lang="ru-RU"/>
        </a:p>
      </dgm:t>
    </dgm:pt>
    <dgm:pt modelId="{67103630-E160-42BD-B3B8-6FFA715FCAD1}" type="sibTrans" cxnId="{2EF66875-C015-46B9-8C96-43244BBEB58D}">
      <dgm:prSet/>
      <dgm:spPr/>
      <dgm:t>
        <a:bodyPr/>
        <a:lstStyle/>
        <a:p>
          <a:endParaRPr lang="ru-RU"/>
        </a:p>
      </dgm:t>
    </dgm:pt>
    <dgm:pt modelId="{73AFC109-CBA5-4FB6-88B7-B64A8B9F08C4}">
      <dgm:prSet phldrT="[Текст]" custT="1"/>
      <dgm:spPr>
        <a:solidFill>
          <a:srgbClr val="66FF66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Инвестиционный  совет</a:t>
          </a:r>
          <a:endParaRPr lang="ru-RU" sz="1800" b="1" dirty="0">
            <a:solidFill>
              <a:schemeClr val="tx1"/>
            </a:solidFill>
          </a:endParaRPr>
        </a:p>
      </dgm:t>
    </dgm:pt>
    <dgm:pt modelId="{36ACBADF-1ADF-430C-AD6A-5C1AADCD8449}" type="parTrans" cxnId="{7544F4E6-62DF-412B-B1C4-D3F9B3552A02}">
      <dgm:prSet/>
      <dgm:spPr>
        <a:solidFill>
          <a:srgbClr val="D8FBC5"/>
        </a:solidFill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  <dgm:pt modelId="{167253E2-C2F0-47FE-94D8-D3C3B8A232A4}" type="sibTrans" cxnId="{7544F4E6-62DF-412B-B1C4-D3F9B3552A02}">
      <dgm:prSet/>
      <dgm:spPr/>
      <dgm:t>
        <a:bodyPr/>
        <a:lstStyle/>
        <a:p>
          <a:endParaRPr lang="ru-RU"/>
        </a:p>
      </dgm:t>
    </dgm:pt>
    <dgm:pt modelId="{E937CB64-9CC4-4C99-89B1-82B552932D7D}">
      <dgm:prSet phldrT="[Текст]" custT="1"/>
      <dgm:spPr>
        <a:solidFill>
          <a:srgbClr val="66FF66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Инвестиционный управляющий</a:t>
          </a:r>
          <a:endParaRPr lang="ru-RU" sz="1800" b="1" dirty="0">
            <a:solidFill>
              <a:schemeClr val="tx1"/>
            </a:solidFill>
          </a:endParaRPr>
        </a:p>
      </dgm:t>
    </dgm:pt>
    <dgm:pt modelId="{7EB7B971-25A0-441F-8951-417A4D350BD4}" type="parTrans" cxnId="{F3C7F0C4-0E7A-4CE7-941D-F08C06828BBB}">
      <dgm:prSet/>
      <dgm:spPr>
        <a:solidFill>
          <a:srgbClr val="D8FBC5"/>
        </a:solidFill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  <dgm:pt modelId="{42AD756D-E405-46AE-8254-1632E4F32C8B}" type="sibTrans" cxnId="{F3C7F0C4-0E7A-4CE7-941D-F08C06828BBB}">
      <dgm:prSet/>
      <dgm:spPr/>
      <dgm:t>
        <a:bodyPr/>
        <a:lstStyle/>
        <a:p>
          <a:endParaRPr lang="ru-RU"/>
        </a:p>
      </dgm:t>
    </dgm:pt>
    <dgm:pt modelId="{D989CAA8-D4EB-4522-B662-A9C8BB2C227F}">
      <dgm:prSet phldrT="[Текст]" custT="1"/>
      <dgm:spPr>
        <a:solidFill>
          <a:srgbClr val="66FF66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Отдел по управлению муниципальным имуществом</a:t>
          </a:r>
          <a:endParaRPr lang="ru-RU" sz="1600" b="1" dirty="0">
            <a:solidFill>
              <a:schemeClr val="tx1"/>
            </a:solidFill>
          </a:endParaRPr>
        </a:p>
      </dgm:t>
    </dgm:pt>
    <dgm:pt modelId="{9747EFE8-14F9-4062-9671-BDA1425532AB}" type="parTrans" cxnId="{E18F50C0-4ABD-400A-B38B-0F1BD3C665EB}">
      <dgm:prSet/>
      <dgm:spPr>
        <a:solidFill>
          <a:srgbClr val="D8FBC5"/>
        </a:solidFill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  <dgm:pt modelId="{C926BF9C-5A4E-4B3A-A101-B2700E390B53}" type="sibTrans" cxnId="{E18F50C0-4ABD-400A-B38B-0F1BD3C665EB}">
      <dgm:prSet/>
      <dgm:spPr/>
      <dgm:t>
        <a:bodyPr/>
        <a:lstStyle/>
        <a:p>
          <a:endParaRPr lang="ru-RU"/>
        </a:p>
      </dgm:t>
    </dgm:pt>
    <dgm:pt modelId="{9F65C6A0-8A9F-4D1F-9342-9E4F78D1FF95}">
      <dgm:prSet phldrT="[Текст]" custT="1"/>
      <dgm:spPr>
        <a:solidFill>
          <a:srgbClr val="66FF66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Муниципальные образования</a:t>
          </a:r>
          <a:endParaRPr lang="ru-RU" sz="1600" b="1" dirty="0">
            <a:solidFill>
              <a:schemeClr val="tx1"/>
            </a:solidFill>
          </a:endParaRPr>
        </a:p>
      </dgm:t>
    </dgm:pt>
    <dgm:pt modelId="{6FC4A907-2DF8-4192-BDB9-FEAEF61C20C6}" type="parTrans" cxnId="{6E99CA67-A630-4F5F-9813-A98426E0B459}">
      <dgm:prSet/>
      <dgm:spPr>
        <a:solidFill>
          <a:srgbClr val="D8FBC5"/>
        </a:solidFill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  <dgm:pt modelId="{5D348B59-7EEF-4119-8A70-69A66A33F70C}" type="sibTrans" cxnId="{6E99CA67-A630-4F5F-9813-A98426E0B459}">
      <dgm:prSet/>
      <dgm:spPr/>
      <dgm:t>
        <a:bodyPr/>
        <a:lstStyle/>
        <a:p>
          <a:endParaRPr lang="ru-RU"/>
        </a:p>
      </dgm:t>
    </dgm:pt>
    <dgm:pt modelId="{CE0F0484-C364-4AF2-A098-8B726E58BE1B}" type="pres">
      <dgm:prSet presAssocID="{182636B9-1B32-4D8F-99F2-36CB704A057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17B884-81F3-4384-90CD-0647E1575536}" type="pres">
      <dgm:prSet presAssocID="{C5891B90-8891-4B1D-9606-249EF7167E87}" presName="centerShape" presStyleLbl="node0" presStyleIdx="0" presStyleCnt="1"/>
      <dgm:spPr/>
      <dgm:t>
        <a:bodyPr/>
        <a:lstStyle/>
        <a:p>
          <a:endParaRPr lang="ru-RU"/>
        </a:p>
      </dgm:t>
    </dgm:pt>
    <dgm:pt modelId="{F3DBC9A0-84CF-434B-A58F-D9AB43F987D5}" type="pres">
      <dgm:prSet presAssocID="{36ACBADF-1ADF-430C-AD6A-5C1AADCD8449}" presName="parTrans" presStyleLbl="sibTrans2D1" presStyleIdx="0" presStyleCnt="4"/>
      <dgm:spPr/>
      <dgm:t>
        <a:bodyPr/>
        <a:lstStyle/>
        <a:p>
          <a:endParaRPr lang="ru-RU"/>
        </a:p>
      </dgm:t>
    </dgm:pt>
    <dgm:pt modelId="{56293A3A-0F16-4485-8A27-2A604229F6AD}" type="pres">
      <dgm:prSet presAssocID="{36ACBADF-1ADF-430C-AD6A-5C1AADCD8449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1844A450-6502-4300-8C11-9F70EA6D9E6D}" type="pres">
      <dgm:prSet presAssocID="{73AFC109-CBA5-4FB6-88B7-B64A8B9F08C4}" presName="node" presStyleLbl="node1" presStyleIdx="0" presStyleCnt="4" custRadScaleRad="98571" custRadScaleInc="17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CA89FF-194D-4C9B-92E8-735F0D018BD9}" type="pres">
      <dgm:prSet presAssocID="{7EB7B971-25A0-441F-8951-417A4D350BD4}" presName="parTrans" presStyleLbl="sibTrans2D1" presStyleIdx="1" presStyleCnt="4"/>
      <dgm:spPr/>
      <dgm:t>
        <a:bodyPr/>
        <a:lstStyle/>
        <a:p>
          <a:endParaRPr lang="ru-RU"/>
        </a:p>
      </dgm:t>
    </dgm:pt>
    <dgm:pt modelId="{F0F97BDD-AA1F-4E57-8D73-3CAD4B145180}" type="pres">
      <dgm:prSet presAssocID="{7EB7B971-25A0-441F-8951-417A4D350BD4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86D0DAB9-05A5-4A56-8D46-F418CB3300E1}" type="pres">
      <dgm:prSet presAssocID="{E937CB64-9CC4-4C99-89B1-82B552932D7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6449E-900A-45F0-8316-6D2697F5BC98}" type="pres">
      <dgm:prSet presAssocID="{9747EFE8-14F9-4062-9671-BDA1425532AB}" presName="parTrans" presStyleLbl="sibTrans2D1" presStyleIdx="2" presStyleCnt="4"/>
      <dgm:spPr/>
      <dgm:t>
        <a:bodyPr/>
        <a:lstStyle/>
        <a:p>
          <a:endParaRPr lang="ru-RU"/>
        </a:p>
      </dgm:t>
    </dgm:pt>
    <dgm:pt modelId="{67B80693-AA4C-42B3-9EFF-1DB180FED02E}" type="pres">
      <dgm:prSet presAssocID="{9747EFE8-14F9-4062-9671-BDA1425532AB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896137D9-EAC7-492D-B55A-0DD02E1FDEF9}" type="pres">
      <dgm:prSet presAssocID="{D989CAA8-D4EB-4522-B662-A9C8BB2C227F}" presName="node" presStyleLbl="node1" presStyleIdx="2" presStyleCnt="4" custRadScaleRad="100160" custRadScaleInc="-84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83C520-32DA-45CF-A75A-48AD591E2EAF}" type="pres">
      <dgm:prSet presAssocID="{6FC4A907-2DF8-4192-BDB9-FEAEF61C20C6}" presName="parTrans" presStyleLbl="sibTrans2D1" presStyleIdx="3" presStyleCnt="4"/>
      <dgm:spPr/>
      <dgm:t>
        <a:bodyPr/>
        <a:lstStyle/>
        <a:p>
          <a:endParaRPr lang="ru-RU"/>
        </a:p>
      </dgm:t>
    </dgm:pt>
    <dgm:pt modelId="{ABA2EC9E-B9F8-4D22-8363-115309F906A1}" type="pres">
      <dgm:prSet presAssocID="{6FC4A907-2DF8-4192-BDB9-FEAEF61C20C6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C6F1272C-9945-4756-B65D-CBAB229A798C}" type="pres">
      <dgm:prSet presAssocID="{9F65C6A0-8A9F-4D1F-9342-9E4F78D1FF95}" presName="node" presStyleLbl="node1" presStyleIdx="3" presStyleCnt="4" custRadScaleRad="98547" custRadScaleInc="2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0C0A5E-4CFB-49DD-9D3C-0F977B6F6114}" type="presOf" srcId="{9747EFE8-14F9-4062-9671-BDA1425532AB}" destId="{67B80693-AA4C-42B3-9EFF-1DB180FED02E}" srcOrd="1" destOrd="0" presId="urn:microsoft.com/office/officeart/2005/8/layout/radial5"/>
    <dgm:cxn modelId="{1C9A58AF-C4DB-45D9-A583-0FFE8B65E738}" type="presOf" srcId="{9747EFE8-14F9-4062-9671-BDA1425532AB}" destId="{89E6449E-900A-45F0-8316-6D2697F5BC98}" srcOrd="0" destOrd="0" presId="urn:microsoft.com/office/officeart/2005/8/layout/radial5"/>
    <dgm:cxn modelId="{E18F50C0-4ABD-400A-B38B-0F1BD3C665EB}" srcId="{C5891B90-8891-4B1D-9606-249EF7167E87}" destId="{D989CAA8-D4EB-4522-B662-A9C8BB2C227F}" srcOrd="2" destOrd="0" parTransId="{9747EFE8-14F9-4062-9671-BDA1425532AB}" sibTransId="{C926BF9C-5A4E-4B3A-A101-B2700E390B53}"/>
    <dgm:cxn modelId="{2EF66875-C015-46B9-8C96-43244BBEB58D}" srcId="{182636B9-1B32-4D8F-99F2-36CB704A0574}" destId="{C5891B90-8891-4B1D-9606-249EF7167E87}" srcOrd="0" destOrd="0" parTransId="{367E5DAD-D3A5-43D7-A8DE-E4FC95228A81}" sibTransId="{67103630-E160-42BD-B3B8-6FFA715FCAD1}"/>
    <dgm:cxn modelId="{33B5AF5C-6743-4CC1-A348-0021A4AD4CF4}" type="presOf" srcId="{C5891B90-8891-4B1D-9606-249EF7167E87}" destId="{DB17B884-81F3-4384-90CD-0647E1575536}" srcOrd="0" destOrd="0" presId="urn:microsoft.com/office/officeart/2005/8/layout/radial5"/>
    <dgm:cxn modelId="{5E223DC2-124F-44D8-A06B-1E2660A5006D}" type="presOf" srcId="{9F65C6A0-8A9F-4D1F-9342-9E4F78D1FF95}" destId="{C6F1272C-9945-4756-B65D-CBAB229A798C}" srcOrd="0" destOrd="0" presId="urn:microsoft.com/office/officeart/2005/8/layout/radial5"/>
    <dgm:cxn modelId="{5F090DA4-BE02-473F-8EB6-0668A5948A1F}" type="presOf" srcId="{36ACBADF-1ADF-430C-AD6A-5C1AADCD8449}" destId="{56293A3A-0F16-4485-8A27-2A604229F6AD}" srcOrd="1" destOrd="0" presId="urn:microsoft.com/office/officeart/2005/8/layout/radial5"/>
    <dgm:cxn modelId="{1C1FC6FF-C2F5-428E-9685-DA11F3E9CB7B}" type="presOf" srcId="{E937CB64-9CC4-4C99-89B1-82B552932D7D}" destId="{86D0DAB9-05A5-4A56-8D46-F418CB3300E1}" srcOrd="0" destOrd="0" presId="urn:microsoft.com/office/officeart/2005/8/layout/radial5"/>
    <dgm:cxn modelId="{39931DCE-DFC3-4388-B130-9FBDE34EA4B3}" type="presOf" srcId="{7EB7B971-25A0-441F-8951-417A4D350BD4}" destId="{1BCA89FF-194D-4C9B-92E8-735F0D018BD9}" srcOrd="0" destOrd="0" presId="urn:microsoft.com/office/officeart/2005/8/layout/radial5"/>
    <dgm:cxn modelId="{7775837B-B66B-4226-8577-232213B9271C}" type="presOf" srcId="{6FC4A907-2DF8-4192-BDB9-FEAEF61C20C6}" destId="{ABA2EC9E-B9F8-4D22-8363-115309F906A1}" srcOrd="1" destOrd="0" presId="urn:microsoft.com/office/officeart/2005/8/layout/radial5"/>
    <dgm:cxn modelId="{04D6AD3C-03AB-435F-913B-019086802E80}" type="presOf" srcId="{36ACBADF-1ADF-430C-AD6A-5C1AADCD8449}" destId="{F3DBC9A0-84CF-434B-A58F-D9AB43F987D5}" srcOrd="0" destOrd="0" presId="urn:microsoft.com/office/officeart/2005/8/layout/radial5"/>
    <dgm:cxn modelId="{7544F4E6-62DF-412B-B1C4-D3F9B3552A02}" srcId="{C5891B90-8891-4B1D-9606-249EF7167E87}" destId="{73AFC109-CBA5-4FB6-88B7-B64A8B9F08C4}" srcOrd="0" destOrd="0" parTransId="{36ACBADF-1ADF-430C-AD6A-5C1AADCD8449}" sibTransId="{167253E2-C2F0-47FE-94D8-D3C3B8A232A4}"/>
    <dgm:cxn modelId="{C9E84DAA-B4B1-445B-B45D-2F9DABBD6365}" type="presOf" srcId="{7EB7B971-25A0-441F-8951-417A4D350BD4}" destId="{F0F97BDD-AA1F-4E57-8D73-3CAD4B145180}" srcOrd="1" destOrd="0" presId="urn:microsoft.com/office/officeart/2005/8/layout/radial5"/>
    <dgm:cxn modelId="{703CD8A8-45E6-49AC-9D5F-C051B602E730}" type="presOf" srcId="{D989CAA8-D4EB-4522-B662-A9C8BB2C227F}" destId="{896137D9-EAC7-492D-B55A-0DD02E1FDEF9}" srcOrd="0" destOrd="0" presId="urn:microsoft.com/office/officeart/2005/8/layout/radial5"/>
    <dgm:cxn modelId="{F3C7F0C4-0E7A-4CE7-941D-F08C06828BBB}" srcId="{C5891B90-8891-4B1D-9606-249EF7167E87}" destId="{E937CB64-9CC4-4C99-89B1-82B552932D7D}" srcOrd="1" destOrd="0" parTransId="{7EB7B971-25A0-441F-8951-417A4D350BD4}" sibTransId="{42AD756D-E405-46AE-8254-1632E4F32C8B}"/>
    <dgm:cxn modelId="{8BBA5103-DA22-45F6-938B-EBF4EA7E3386}" type="presOf" srcId="{73AFC109-CBA5-4FB6-88B7-B64A8B9F08C4}" destId="{1844A450-6502-4300-8C11-9F70EA6D9E6D}" srcOrd="0" destOrd="0" presId="urn:microsoft.com/office/officeart/2005/8/layout/radial5"/>
    <dgm:cxn modelId="{6E99CA67-A630-4F5F-9813-A98426E0B459}" srcId="{C5891B90-8891-4B1D-9606-249EF7167E87}" destId="{9F65C6A0-8A9F-4D1F-9342-9E4F78D1FF95}" srcOrd="3" destOrd="0" parTransId="{6FC4A907-2DF8-4192-BDB9-FEAEF61C20C6}" sibTransId="{5D348B59-7EEF-4119-8A70-69A66A33F70C}"/>
    <dgm:cxn modelId="{ED2E5F83-D38D-47CC-AA1B-EEC2C7A49BD6}" type="presOf" srcId="{6FC4A907-2DF8-4192-BDB9-FEAEF61C20C6}" destId="{9383C520-32DA-45CF-A75A-48AD591E2EAF}" srcOrd="0" destOrd="0" presId="urn:microsoft.com/office/officeart/2005/8/layout/radial5"/>
    <dgm:cxn modelId="{1FE0FFC7-0DBE-4284-9ECF-61619FC6ECE0}" type="presOf" srcId="{182636B9-1B32-4D8F-99F2-36CB704A0574}" destId="{CE0F0484-C364-4AF2-A098-8B726E58BE1B}" srcOrd="0" destOrd="0" presId="urn:microsoft.com/office/officeart/2005/8/layout/radial5"/>
    <dgm:cxn modelId="{AF9C305D-1B1A-4118-AAA8-133CC0F77A25}" type="presParOf" srcId="{CE0F0484-C364-4AF2-A098-8B726E58BE1B}" destId="{DB17B884-81F3-4384-90CD-0647E1575536}" srcOrd="0" destOrd="0" presId="urn:microsoft.com/office/officeart/2005/8/layout/radial5"/>
    <dgm:cxn modelId="{8F7FD89E-12BA-4D38-A4A5-817B1C65118E}" type="presParOf" srcId="{CE0F0484-C364-4AF2-A098-8B726E58BE1B}" destId="{F3DBC9A0-84CF-434B-A58F-D9AB43F987D5}" srcOrd="1" destOrd="0" presId="urn:microsoft.com/office/officeart/2005/8/layout/radial5"/>
    <dgm:cxn modelId="{03B29725-BED9-4CCE-83BF-79E16D7093C6}" type="presParOf" srcId="{F3DBC9A0-84CF-434B-A58F-D9AB43F987D5}" destId="{56293A3A-0F16-4485-8A27-2A604229F6AD}" srcOrd="0" destOrd="0" presId="urn:microsoft.com/office/officeart/2005/8/layout/radial5"/>
    <dgm:cxn modelId="{778C6FC5-CF69-4303-AD80-2DC8849A27CA}" type="presParOf" srcId="{CE0F0484-C364-4AF2-A098-8B726E58BE1B}" destId="{1844A450-6502-4300-8C11-9F70EA6D9E6D}" srcOrd="2" destOrd="0" presId="urn:microsoft.com/office/officeart/2005/8/layout/radial5"/>
    <dgm:cxn modelId="{AC47BA46-4D96-4A23-BCB3-C1ED70D4CC42}" type="presParOf" srcId="{CE0F0484-C364-4AF2-A098-8B726E58BE1B}" destId="{1BCA89FF-194D-4C9B-92E8-735F0D018BD9}" srcOrd="3" destOrd="0" presId="urn:microsoft.com/office/officeart/2005/8/layout/radial5"/>
    <dgm:cxn modelId="{26346F2D-AF7D-4A58-8FBE-78522C709393}" type="presParOf" srcId="{1BCA89FF-194D-4C9B-92E8-735F0D018BD9}" destId="{F0F97BDD-AA1F-4E57-8D73-3CAD4B145180}" srcOrd="0" destOrd="0" presId="urn:microsoft.com/office/officeart/2005/8/layout/radial5"/>
    <dgm:cxn modelId="{D068AAAA-6193-4862-8A02-94AF39084ED6}" type="presParOf" srcId="{CE0F0484-C364-4AF2-A098-8B726E58BE1B}" destId="{86D0DAB9-05A5-4A56-8D46-F418CB3300E1}" srcOrd="4" destOrd="0" presId="urn:microsoft.com/office/officeart/2005/8/layout/radial5"/>
    <dgm:cxn modelId="{30D5D59E-A385-413A-9B0A-FE9F97554ACB}" type="presParOf" srcId="{CE0F0484-C364-4AF2-A098-8B726E58BE1B}" destId="{89E6449E-900A-45F0-8316-6D2697F5BC98}" srcOrd="5" destOrd="0" presId="urn:microsoft.com/office/officeart/2005/8/layout/radial5"/>
    <dgm:cxn modelId="{3A965029-B7A0-4E25-AA09-F60FEAE2C393}" type="presParOf" srcId="{89E6449E-900A-45F0-8316-6D2697F5BC98}" destId="{67B80693-AA4C-42B3-9EFF-1DB180FED02E}" srcOrd="0" destOrd="0" presId="urn:microsoft.com/office/officeart/2005/8/layout/radial5"/>
    <dgm:cxn modelId="{52D357AE-FF42-4348-87C8-F5F2C8BEE9C3}" type="presParOf" srcId="{CE0F0484-C364-4AF2-A098-8B726E58BE1B}" destId="{896137D9-EAC7-492D-B55A-0DD02E1FDEF9}" srcOrd="6" destOrd="0" presId="urn:microsoft.com/office/officeart/2005/8/layout/radial5"/>
    <dgm:cxn modelId="{24946778-361D-4C6E-BB25-70B117863080}" type="presParOf" srcId="{CE0F0484-C364-4AF2-A098-8B726E58BE1B}" destId="{9383C520-32DA-45CF-A75A-48AD591E2EAF}" srcOrd="7" destOrd="0" presId="urn:microsoft.com/office/officeart/2005/8/layout/radial5"/>
    <dgm:cxn modelId="{1D3C58AB-7242-475B-B64C-30CF362D1D9B}" type="presParOf" srcId="{9383C520-32DA-45CF-A75A-48AD591E2EAF}" destId="{ABA2EC9E-B9F8-4D22-8363-115309F906A1}" srcOrd="0" destOrd="0" presId="urn:microsoft.com/office/officeart/2005/8/layout/radial5"/>
    <dgm:cxn modelId="{D8164E00-8CA2-4E17-AEBF-E285E65151BF}" type="presParOf" srcId="{CE0F0484-C364-4AF2-A098-8B726E58BE1B}" destId="{C6F1272C-9945-4756-B65D-CBAB229A798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1180E3-0907-4F6F-B35A-7383C60E6921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A43C85B8-AA27-4654-AE85-68929BA99A86}" type="pres">
      <dgm:prSet presAssocID="{131180E3-0907-4F6F-B35A-7383C60E6921}" presName="linearFlow" presStyleCnt="0">
        <dgm:presLayoutVars>
          <dgm:dir/>
          <dgm:resizeHandles val="exact"/>
        </dgm:presLayoutVars>
      </dgm:prSet>
      <dgm:spPr/>
    </dgm:pt>
  </dgm:ptLst>
  <dgm:cxnLst>
    <dgm:cxn modelId="{32805E9E-63BF-4F3F-BD97-DAE2DC8A6103}" type="presOf" srcId="{131180E3-0907-4F6F-B35A-7383C60E6921}" destId="{A43C85B8-AA27-4654-AE85-68929BA99A86}" srcOrd="0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92F8ED-A17B-4C17-8790-492035384746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E04546-69A0-4F2C-98E3-273D45120309}">
      <dgm:prSet phldrT="[Текст]"/>
      <dgm:spPr>
        <a:solidFill>
          <a:srgbClr val="00B0F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9,2 тыс. чел.</a:t>
          </a:r>
          <a:endParaRPr lang="ru-RU" b="1" dirty="0">
            <a:solidFill>
              <a:schemeClr val="tx1"/>
            </a:solidFill>
          </a:endParaRPr>
        </a:p>
      </dgm:t>
    </dgm:pt>
    <dgm:pt modelId="{844110B2-08B7-4F29-946D-D13BA9C27A69}" type="parTrans" cxnId="{4CB56E2D-550A-4F80-ADEF-C0E0666A8A9B}">
      <dgm:prSet/>
      <dgm:spPr/>
      <dgm:t>
        <a:bodyPr/>
        <a:lstStyle/>
        <a:p>
          <a:endParaRPr lang="ru-RU"/>
        </a:p>
      </dgm:t>
    </dgm:pt>
    <dgm:pt modelId="{5DDC8AA2-C1C2-4461-A4F3-8CBBA937B38F}" type="sibTrans" cxnId="{4CB56E2D-550A-4F80-ADEF-C0E0666A8A9B}">
      <dgm:prSet/>
      <dgm:spPr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16C61944-5BD0-46CE-BE4F-6EE62564B377}">
      <dgm:prSet phldrT="[Текст]"/>
      <dgm:spPr>
        <a:solidFill>
          <a:srgbClr val="66FFFF"/>
        </a:solidFill>
      </dgm:spPr>
      <dgm:t>
        <a:bodyPr/>
        <a:lstStyle/>
        <a:p>
          <a:r>
            <a:rPr lang="ru-RU" b="1" dirty="0" smtClean="0"/>
            <a:t>Занятые в экономике</a:t>
          </a:r>
          <a:endParaRPr lang="ru-RU" b="1" dirty="0"/>
        </a:p>
      </dgm:t>
    </dgm:pt>
    <dgm:pt modelId="{18DFA04E-6457-4B90-8D28-422F0CB76F1A}" type="parTrans" cxnId="{3DB0FFA0-D4CF-4A67-8AF5-6F6CB821A173}">
      <dgm:prSet/>
      <dgm:spPr/>
      <dgm:t>
        <a:bodyPr/>
        <a:lstStyle/>
        <a:p>
          <a:endParaRPr lang="ru-RU"/>
        </a:p>
      </dgm:t>
    </dgm:pt>
    <dgm:pt modelId="{0B21416C-1DC3-4492-BB0B-A13921628A97}" type="sibTrans" cxnId="{3DB0FFA0-D4CF-4A67-8AF5-6F6CB821A173}">
      <dgm:prSet/>
      <dgm:spPr/>
      <dgm:t>
        <a:bodyPr/>
        <a:lstStyle/>
        <a:p>
          <a:endParaRPr lang="ru-RU"/>
        </a:p>
      </dgm:t>
    </dgm:pt>
    <dgm:pt modelId="{C09E9E02-AD1E-40CB-AF28-887FC149CD11}">
      <dgm:prSet phldrT="[Текст]"/>
      <dgm:spPr>
        <a:solidFill>
          <a:srgbClr val="00B0F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0,6 </a:t>
          </a:r>
          <a:r>
            <a:rPr lang="ru-RU" b="1" dirty="0" err="1" smtClean="0">
              <a:solidFill>
                <a:schemeClr val="tx1"/>
              </a:solidFill>
            </a:rPr>
            <a:t>тыс.чел</a:t>
          </a:r>
          <a:r>
            <a:rPr lang="ru-RU" b="1" dirty="0" smtClean="0">
              <a:solidFill>
                <a:schemeClr val="tx1"/>
              </a:solidFill>
            </a:rPr>
            <a:t>.</a:t>
          </a:r>
          <a:endParaRPr lang="ru-RU" b="1" dirty="0">
            <a:solidFill>
              <a:schemeClr val="tx1"/>
            </a:solidFill>
          </a:endParaRPr>
        </a:p>
      </dgm:t>
    </dgm:pt>
    <dgm:pt modelId="{77B78A01-31CB-4F40-AD41-3F48AB66AE61}" type="parTrans" cxnId="{B8095FD6-55CC-428E-9D57-2CEBA1C7AA5B}">
      <dgm:prSet/>
      <dgm:spPr/>
      <dgm:t>
        <a:bodyPr/>
        <a:lstStyle/>
        <a:p>
          <a:endParaRPr lang="ru-RU"/>
        </a:p>
      </dgm:t>
    </dgm:pt>
    <dgm:pt modelId="{F4EAC4BE-733B-47A3-90E9-7935F900698B}" type="sibTrans" cxnId="{B8095FD6-55CC-428E-9D57-2CEBA1C7AA5B}">
      <dgm:prSet/>
      <dgm:spPr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6A701E33-E0BD-45E4-AD76-EA017464180E}">
      <dgm:prSet phldrT="[Текст]"/>
      <dgm:spPr>
        <a:solidFill>
          <a:srgbClr val="66FFFF"/>
        </a:solidFill>
      </dgm:spPr>
      <dgm:t>
        <a:bodyPr>
          <a:scene3d>
            <a:camera prst="orthographicFront">
              <a:rot lat="0" lon="20999997" rev="0"/>
            </a:camera>
            <a:lightRig rig="threePt" dir="t"/>
          </a:scene3d>
        </a:bodyPr>
        <a:lstStyle/>
        <a:p>
          <a:r>
            <a:rPr lang="ru-RU" b="1" dirty="0" smtClean="0"/>
            <a:t>Учащиеся 16 лет и старше</a:t>
          </a:r>
          <a:endParaRPr lang="ru-RU" b="1" dirty="0"/>
        </a:p>
      </dgm:t>
    </dgm:pt>
    <dgm:pt modelId="{6518875F-E0D4-408F-98B0-49D059BDFE34}" type="parTrans" cxnId="{913ECD99-EE7D-43D2-8BBB-CE6BA2941F49}">
      <dgm:prSet/>
      <dgm:spPr/>
      <dgm:t>
        <a:bodyPr/>
        <a:lstStyle/>
        <a:p>
          <a:endParaRPr lang="ru-RU"/>
        </a:p>
      </dgm:t>
    </dgm:pt>
    <dgm:pt modelId="{E1CAC9C3-96F2-4C70-A074-54CE4951A335}" type="sibTrans" cxnId="{913ECD99-EE7D-43D2-8BBB-CE6BA2941F49}">
      <dgm:prSet/>
      <dgm:spPr/>
      <dgm:t>
        <a:bodyPr/>
        <a:lstStyle/>
        <a:p>
          <a:endParaRPr lang="ru-RU"/>
        </a:p>
      </dgm:t>
    </dgm:pt>
    <dgm:pt modelId="{1AC32B1B-FDDD-4577-A2D8-0F4173DA3708}">
      <dgm:prSet phldrT="[Текст]"/>
      <dgm:spPr>
        <a:solidFill>
          <a:srgbClr val="00B0F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4,9 </a:t>
          </a:r>
          <a:r>
            <a:rPr lang="ru-RU" b="1" dirty="0" err="1" smtClean="0">
              <a:solidFill>
                <a:schemeClr val="tx1"/>
              </a:solidFill>
            </a:rPr>
            <a:t>тыс.чел</a:t>
          </a:r>
          <a:r>
            <a:rPr lang="ru-RU" b="1" dirty="0" smtClean="0">
              <a:solidFill>
                <a:schemeClr val="tx1"/>
              </a:solidFill>
            </a:rPr>
            <a:t>.</a:t>
          </a:r>
          <a:endParaRPr lang="ru-RU" b="1" dirty="0">
            <a:solidFill>
              <a:schemeClr val="tx1"/>
            </a:solidFill>
          </a:endParaRPr>
        </a:p>
      </dgm:t>
    </dgm:pt>
    <dgm:pt modelId="{5818E905-AAF8-402F-925D-7D1AB5A0D048}" type="parTrans" cxnId="{4F5DF908-709C-47F7-AA9F-60C06C086772}">
      <dgm:prSet/>
      <dgm:spPr/>
      <dgm:t>
        <a:bodyPr/>
        <a:lstStyle/>
        <a:p>
          <a:endParaRPr lang="ru-RU"/>
        </a:p>
      </dgm:t>
    </dgm:pt>
    <dgm:pt modelId="{053483C5-B916-4219-B829-CF51BADD513E}" type="sibTrans" cxnId="{4F5DF908-709C-47F7-AA9F-60C06C086772}">
      <dgm:prSet/>
      <dgm:spPr/>
      <dgm:t>
        <a:bodyPr/>
        <a:lstStyle/>
        <a:p>
          <a:endParaRPr lang="ru-RU"/>
        </a:p>
      </dgm:t>
    </dgm:pt>
    <dgm:pt modelId="{B2E973C6-4E2D-4C05-B9C1-B40AA5F882D3}">
      <dgm:prSet phldrT="[Текст]"/>
      <dgm:spPr>
        <a:solidFill>
          <a:srgbClr val="66FFFF"/>
        </a:solidFill>
      </dgm:spPr>
      <dgm:t>
        <a:bodyPr/>
        <a:lstStyle/>
        <a:p>
          <a:r>
            <a:rPr lang="ru-RU" b="1" dirty="0" smtClean="0"/>
            <a:t>Не занятые в экономике</a:t>
          </a:r>
          <a:endParaRPr lang="ru-RU" b="1" dirty="0"/>
        </a:p>
      </dgm:t>
    </dgm:pt>
    <dgm:pt modelId="{6C9E7E16-A506-4764-9BC6-EC125035E46C}" type="parTrans" cxnId="{F685F649-A3B3-4606-B0FF-DF9FFD19DE17}">
      <dgm:prSet/>
      <dgm:spPr/>
      <dgm:t>
        <a:bodyPr/>
        <a:lstStyle/>
        <a:p>
          <a:endParaRPr lang="ru-RU"/>
        </a:p>
      </dgm:t>
    </dgm:pt>
    <dgm:pt modelId="{2FF2118E-3322-4212-8310-836B61395B20}" type="sibTrans" cxnId="{F685F649-A3B3-4606-B0FF-DF9FFD19DE17}">
      <dgm:prSet/>
      <dgm:spPr/>
      <dgm:t>
        <a:bodyPr/>
        <a:lstStyle/>
        <a:p>
          <a:endParaRPr lang="ru-RU"/>
        </a:p>
      </dgm:t>
    </dgm:pt>
    <dgm:pt modelId="{60BF8752-1486-43DF-854A-7B07E8C147E6}" type="pres">
      <dgm:prSet presAssocID="{3C92F8ED-A17B-4C17-8790-4920353847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62CB03-91DF-4D57-A365-9F47FBF9222F}" type="pres">
      <dgm:prSet presAssocID="{3C92F8ED-A17B-4C17-8790-492035384746}" presName="tSp" presStyleCnt="0"/>
      <dgm:spPr/>
    </dgm:pt>
    <dgm:pt modelId="{D8B72724-A430-4139-BC30-E5D25EDC8584}" type="pres">
      <dgm:prSet presAssocID="{3C92F8ED-A17B-4C17-8790-492035384746}" presName="bSp" presStyleCnt="0"/>
      <dgm:spPr/>
    </dgm:pt>
    <dgm:pt modelId="{C9390F0C-FA40-429C-A8E1-22A56CD35A97}" type="pres">
      <dgm:prSet presAssocID="{3C92F8ED-A17B-4C17-8790-492035384746}" presName="process" presStyleCnt="0"/>
      <dgm:spPr/>
    </dgm:pt>
    <dgm:pt modelId="{2B4F57AA-5A96-4D47-8713-0E4583D8C199}" type="pres">
      <dgm:prSet presAssocID="{1BE04546-69A0-4F2C-98E3-273D45120309}" presName="composite1" presStyleCnt="0"/>
      <dgm:spPr/>
    </dgm:pt>
    <dgm:pt modelId="{6271DAA7-F6C0-4F69-9A1C-9E2C68B2427B}" type="pres">
      <dgm:prSet presAssocID="{1BE04546-69A0-4F2C-98E3-273D45120309}" presName="dummyNode1" presStyleLbl="node1" presStyleIdx="0" presStyleCnt="3"/>
      <dgm:spPr/>
    </dgm:pt>
    <dgm:pt modelId="{FBE5234F-9A4B-4B1E-BE49-787D37B7C708}" type="pres">
      <dgm:prSet presAssocID="{1BE04546-69A0-4F2C-98E3-273D45120309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08C0D-F613-4D42-81F9-7EC3AF8AC82E}" type="pres">
      <dgm:prSet presAssocID="{1BE04546-69A0-4F2C-98E3-273D45120309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92CCAA-143B-4548-9430-E1FFFC281738}" type="pres">
      <dgm:prSet presAssocID="{1BE04546-69A0-4F2C-98E3-273D45120309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61528-2704-48D7-968E-043033C9F871}" type="pres">
      <dgm:prSet presAssocID="{1BE04546-69A0-4F2C-98E3-273D45120309}" presName="connSite1" presStyleCnt="0"/>
      <dgm:spPr/>
    </dgm:pt>
    <dgm:pt modelId="{E4D10F34-4147-48AA-880B-A1745F913061}" type="pres">
      <dgm:prSet presAssocID="{5DDC8AA2-C1C2-4461-A4F3-8CBBA937B38F}" presName="Name9" presStyleLbl="sibTrans2D1" presStyleIdx="0" presStyleCnt="2"/>
      <dgm:spPr/>
      <dgm:t>
        <a:bodyPr/>
        <a:lstStyle/>
        <a:p>
          <a:endParaRPr lang="ru-RU"/>
        </a:p>
      </dgm:t>
    </dgm:pt>
    <dgm:pt modelId="{2DF21C1E-4716-4270-9759-93452B7460BC}" type="pres">
      <dgm:prSet presAssocID="{C09E9E02-AD1E-40CB-AF28-887FC149CD11}" presName="composite2" presStyleCnt="0"/>
      <dgm:spPr/>
    </dgm:pt>
    <dgm:pt modelId="{CBEE7E86-C224-492A-B5E5-9D8AE58C76D2}" type="pres">
      <dgm:prSet presAssocID="{C09E9E02-AD1E-40CB-AF28-887FC149CD11}" presName="dummyNode2" presStyleLbl="node1" presStyleIdx="0" presStyleCnt="3"/>
      <dgm:spPr/>
    </dgm:pt>
    <dgm:pt modelId="{7109394C-11B5-4421-AB18-5D0DF2E1135B}" type="pres">
      <dgm:prSet presAssocID="{C09E9E02-AD1E-40CB-AF28-887FC149CD11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110152-03EB-438B-BFA6-F327E4E355A3}" type="pres">
      <dgm:prSet presAssocID="{C09E9E02-AD1E-40CB-AF28-887FC149CD11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9B7A5A-1E86-405E-880F-5162A44BA825}" type="pres">
      <dgm:prSet presAssocID="{C09E9E02-AD1E-40CB-AF28-887FC149CD11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154F9F-1066-4F77-A930-68AE21805AEA}" type="pres">
      <dgm:prSet presAssocID="{C09E9E02-AD1E-40CB-AF28-887FC149CD11}" presName="connSite2" presStyleCnt="0"/>
      <dgm:spPr/>
    </dgm:pt>
    <dgm:pt modelId="{E391FF94-DE4C-4E5C-85E6-623FBCAA62B1}" type="pres">
      <dgm:prSet presAssocID="{F4EAC4BE-733B-47A3-90E9-7935F900698B}" presName="Name18" presStyleLbl="sibTrans2D1" presStyleIdx="1" presStyleCnt="2"/>
      <dgm:spPr/>
      <dgm:t>
        <a:bodyPr/>
        <a:lstStyle/>
        <a:p>
          <a:endParaRPr lang="ru-RU"/>
        </a:p>
      </dgm:t>
    </dgm:pt>
    <dgm:pt modelId="{76853BF0-E357-40A7-BEA6-FE5F6245BB4A}" type="pres">
      <dgm:prSet presAssocID="{1AC32B1B-FDDD-4577-A2D8-0F4173DA3708}" presName="composite1" presStyleCnt="0"/>
      <dgm:spPr/>
    </dgm:pt>
    <dgm:pt modelId="{1B7B1A7E-F686-456E-B823-4C7863C510AE}" type="pres">
      <dgm:prSet presAssocID="{1AC32B1B-FDDD-4577-A2D8-0F4173DA3708}" presName="dummyNode1" presStyleLbl="node1" presStyleIdx="1" presStyleCnt="3"/>
      <dgm:spPr/>
    </dgm:pt>
    <dgm:pt modelId="{E7F63538-6DB3-41D1-A287-7B5B0065C2DC}" type="pres">
      <dgm:prSet presAssocID="{1AC32B1B-FDDD-4577-A2D8-0F4173DA370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00F891-A986-4895-9077-88C68FB79ACC}" type="pres">
      <dgm:prSet presAssocID="{1AC32B1B-FDDD-4577-A2D8-0F4173DA370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9D94D1-CB53-46C8-B64F-EFF53CA9BD5A}" type="pres">
      <dgm:prSet presAssocID="{1AC32B1B-FDDD-4577-A2D8-0F4173DA370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21A08-F5E3-4330-AC4C-30DB199B1AFD}" type="pres">
      <dgm:prSet presAssocID="{1AC32B1B-FDDD-4577-A2D8-0F4173DA3708}" presName="connSite1" presStyleCnt="0"/>
      <dgm:spPr/>
    </dgm:pt>
  </dgm:ptLst>
  <dgm:cxnLst>
    <dgm:cxn modelId="{995DD57A-1BD2-46DC-BD9C-4EF6A2F568BF}" type="presOf" srcId="{16C61944-5BD0-46CE-BE4F-6EE62564B377}" destId="{BDC08C0D-F613-4D42-81F9-7EC3AF8AC82E}" srcOrd="1" destOrd="0" presId="urn:microsoft.com/office/officeart/2005/8/layout/hProcess4"/>
    <dgm:cxn modelId="{B8095FD6-55CC-428E-9D57-2CEBA1C7AA5B}" srcId="{3C92F8ED-A17B-4C17-8790-492035384746}" destId="{C09E9E02-AD1E-40CB-AF28-887FC149CD11}" srcOrd="1" destOrd="0" parTransId="{77B78A01-31CB-4F40-AD41-3F48AB66AE61}" sibTransId="{F4EAC4BE-733B-47A3-90E9-7935F900698B}"/>
    <dgm:cxn modelId="{64376D4B-D085-487D-B991-B50F3438FF70}" type="presOf" srcId="{6A701E33-E0BD-45E4-AD76-EA017464180E}" destId="{7109394C-11B5-4421-AB18-5D0DF2E1135B}" srcOrd="0" destOrd="0" presId="urn:microsoft.com/office/officeart/2005/8/layout/hProcess4"/>
    <dgm:cxn modelId="{8FDD9305-CF7B-4A96-B210-4EC9B7828681}" type="presOf" srcId="{3C92F8ED-A17B-4C17-8790-492035384746}" destId="{60BF8752-1486-43DF-854A-7B07E8C147E6}" srcOrd="0" destOrd="0" presId="urn:microsoft.com/office/officeart/2005/8/layout/hProcess4"/>
    <dgm:cxn modelId="{2E68D8DF-D01A-4ED8-97CC-1AFB34AF3CC5}" type="presOf" srcId="{F4EAC4BE-733B-47A3-90E9-7935F900698B}" destId="{E391FF94-DE4C-4E5C-85E6-623FBCAA62B1}" srcOrd="0" destOrd="0" presId="urn:microsoft.com/office/officeart/2005/8/layout/hProcess4"/>
    <dgm:cxn modelId="{A616FAF8-06CC-41B4-9641-49CDB7BED65A}" type="presOf" srcId="{C09E9E02-AD1E-40CB-AF28-887FC149CD11}" destId="{379B7A5A-1E86-405E-880F-5162A44BA825}" srcOrd="0" destOrd="0" presId="urn:microsoft.com/office/officeart/2005/8/layout/hProcess4"/>
    <dgm:cxn modelId="{863CEFFB-78BA-4C4A-84AA-87480C6C85B5}" type="presOf" srcId="{16C61944-5BD0-46CE-BE4F-6EE62564B377}" destId="{FBE5234F-9A4B-4B1E-BE49-787D37B7C708}" srcOrd="0" destOrd="0" presId="urn:microsoft.com/office/officeart/2005/8/layout/hProcess4"/>
    <dgm:cxn modelId="{1052E236-2E3D-4424-8414-949989667093}" type="presOf" srcId="{6A701E33-E0BD-45E4-AD76-EA017464180E}" destId="{1F110152-03EB-438B-BFA6-F327E4E355A3}" srcOrd="1" destOrd="0" presId="urn:microsoft.com/office/officeart/2005/8/layout/hProcess4"/>
    <dgm:cxn modelId="{DF2E42A0-81A8-4900-A8A5-CBB9FEBB2830}" type="presOf" srcId="{5DDC8AA2-C1C2-4461-A4F3-8CBBA937B38F}" destId="{E4D10F34-4147-48AA-880B-A1745F913061}" srcOrd="0" destOrd="0" presId="urn:microsoft.com/office/officeart/2005/8/layout/hProcess4"/>
    <dgm:cxn modelId="{4FDCCFE5-5E19-4574-9164-6D6DBCFE1113}" type="presOf" srcId="{B2E973C6-4E2D-4C05-B9C1-B40AA5F882D3}" destId="{8D00F891-A986-4895-9077-88C68FB79ACC}" srcOrd="1" destOrd="0" presId="urn:microsoft.com/office/officeart/2005/8/layout/hProcess4"/>
    <dgm:cxn modelId="{4F5DF908-709C-47F7-AA9F-60C06C086772}" srcId="{3C92F8ED-A17B-4C17-8790-492035384746}" destId="{1AC32B1B-FDDD-4577-A2D8-0F4173DA3708}" srcOrd="2" destOrd="0" parTransId="{5818E905-AAF8-402F-925D-7D1AB5A0D048}" sibTransId="{053483C5-B916-4219-B829-CF51BADD513E}"/>
    <dgm:cxn modelId="{4CB56E2D-550A-4F80-ADEF-C0E0666A8A9B}" srcId="{3C92F8ED-A17B-4C17-8790-492035384746}" destId="{1BE04546-69A0-4F2C-98E3-273D45120309}" srcOrd="0" destOrd="0" parTransId="{844110B2-08B7-4F29-946D-D13BA9C27A69}" sibTransId="{5DDC8AA2-C1C2-4461-A4F3-8CBBA937B38F}"/>
    <dgm:cxn modelId="{FAC62544-9A5D-4A38-A22E-2C4D5878433B}" type="presOf" srcId="{B2E973C6-4E2D-4C05-B9C1-B40AA5F882D3}" destId="{E7F63538-6DB3-41D1-A287-7B5B0065C2DC}" srcOrd="0" destOrd="0" presId="urn:microsoft.com/office/officeart/2005/8/layout/hProcess4"/>
    <dgm:cxn modelId="{913ECD99-EE7D-43D2-8BBB-CE6BA2941F49}" srcId="{C09E9E02-AD1E-40CB-AF28-887FC149CD11}" destId="{6A701E33-E0BD-45E4-AD76-EA017464180E}" srcOrd="0" destOrd="0" parTransId="{6518875F-E0D4-408F-98B0-49D059BDFE34}" sibTransId="{E1CAC9C3-96F2-4C70-A074-54CE4951A335}"/>
    <dgm:cxn modelId="{7E2CD4AF-2162-42DB-840C-4511121F84C5}" type="presOf" srcId="{1AC32B1B-FDDD-4577-A2D8-0F4173DA3708}" destId="{469D94D1-CB53-46C8-B64F-EFF53CA9BD5A}" srcOrd="0" destOrd="0" presId="urn:microsoft.com/office/officeart/2005/8/layout/hProcess4"/>
    <dgm:cxn modelId="{F685F649-A3B3-4606-B0FF-DF9FFD19DE17}" srcId="{1AC32B1B-FDDD-4577-A2D8-0F4173DA3708}" destId="{B2E973C6-4E2D-4C05-B9C1-B40AA5F882D3}" srcOrd="0" destOrd="0" parTransId="{6C9E7E16-A506-4764-9BC6-EC125035E46C}" sibTransId="{2FF2118E-3322-4212-8310-836B61395B20}"/>
    <dgm:cxn modelId="{3DB0FFA0-D4CF-4A67-8AF5-6F6CB821A173}" srcId="{1BE04546-69A0-4F2C-98E3-273D45120309}" destId="{16C61944-5BD0-46CE-BE4F-6EE62564B377}" srcOrd="0" destOrd="0" parTransId="{18DFA04E-6457-4B90-8D28-422F0CB76F1A}" sibTransId="{0B21416C-1DC3-4492-BB0B-A13921628A97}"/>
    <dgm:cxn modelId="{BD1B3D93-9883-49FA-BEF4-5411A08B339C}" type="presOf" srcId="{1BE04546-69A0-4F2C-98E3-273D45120309}" destId="{C892CCAA-143B-4548-9430-E1FFFC281738}" srcOrd="0" destOrd="0" presId="urn:microsoft.com/office/officeart/2005/8/layout/hProcess4"/>
    <dgm:cxn modelId="{AAA857E1-103A-4437-B67F-ED67F62A2EB2}" type="presParOf" srcId="{60BF8752-1486-43DF-854A-7B07E8C147E6}" destId="{7B62CB03-91DF-4D57-A365-9F47FBF9222F}" srcOrd="0" destOrd="0" presId="urn:microsoft.com/office/officeart/2005/8/layout/hProcess4"/>
    <dgm:cxn modelId="{5F032CCF-BF23-40EE-AAD2-ABE51F3CA7AE}" type="presParOf" srcId="{60BF8752-1486-43DF-854A-7B07E8C147E6}" destId="{D8B72724-A430-4139-BC30-E5D25EDC8584}" srcOrd="1" destOrd="0" presId="urn:microsoft.com/office/officeart/2005/8/layout/hProcess4"/>
    <dgm:cxn modelId="{36269AB2-E0A2-4B09-AC39-8FEA96292312}" type="presParOf" srcId="{60BF8752-1486-43DF-854A-7B07E8C147E6}" destId="{C9390F0C-FA40-429C-A8E1-22A56CD35A97}" srcOrd="2" destOrd="0" presId="urn:microsoft.com/office/officeart/2005/8/layout/hProcess4"/>
    <dgm:cxn modelId="{61BFED62-5FAA-4784-B052-E6DDD538CD33}" type="presParOf" srcId="{C9390F0C-FA40-429C-A8E1-22A56CD35A97}" destId="{2B4F57AA-5A96-4D47-8713-0E4583D8C199}" srcOrd="0" destOrd="0" presId="urn:microsoft.com/office/officeart/2005/8/layout/hProcess4"/>
    <dgm:cxn modelId="{39098032-E2D1-40D4-8992-B963A939AA81}" type="presParOf" srcId="{2B4F57AA-5A96-4D47-8713-0E4583D8C199}" destId="{6271DAA7-F6C0-4F69-9A1C-9E2C68B2427B}" srcOrd="0" destOrd="0" presId="urn:microsoft.com/office/officeart/2005/8/layout/hProcess4"/>
    <dgm:cxn modelId="{3A0B1866-85F9-4F44-BD87-648B774E6D39}" type="presParOf" srcId="{2B4F57AA-5A96-4D47-8713-0E4583D8C199}" destId="{FBE5234F-9A4B-4B1E-BE49-787D37B7C708}" srcOrd="1" destOrd="0" presId="urn:microsoft.com/office/officeart/2005/8/layout/hProcess4"/>
    <dgm:cxn modelId="{481D96A8-E2CE-4894-8A9F-22451AE30CB9}" type="presParOf" srcId="{2B4F57AA-5A96-4D47-8713-0E4583D8C199}" destId="{BDC08C0D-F613-4D42-81F9-7EC3AF8AC82E}" srcOrd="2" destOrd="0" presId="urn:microsoft.com/office/officeart/2005/8/layout/hProcess4"/>
    <dgm:cxn modelId="{2CFA93B2-DBD2-4099-9919-42C8ACC44018}" type="presParOf" srcId="{2B4F57AA-5A96-4D47-8713-0E4583D8C199}" destId="{C892CCAA-143B-4548-9430-E1FFFC281738}" srcOrd="3" destOrd="0" presId="urn:microsoft.com/office/officeart/2005/8/layout/hProcess4"/>
    <dgm:cxn modelId="{E5A39782-7381-4B90-8B74-10AFA81458B9}" type="presParOf" srcId="{2B4F57AA-5A96-4D47-8713-0E4583D8C199}" destId="{2D061528-2704-48D7-968E-043033C9F871}" srcOrd="4" destOrd="0" presId="urn:microsoft.com/office/officeart/2005/8/layout/hProcess4"/>
    <dgm:cxn modelId="{D644DB29-65AD-41F5-8729-9C49B9054A82}" type="presParOf" srcId="{C9390F0C-FA40-429C-A8E1-22A56CD35A97}" destId="{E4D10F34-4147-48AA-880B-A1745F913061}" srcOrd="1" destOrd="0" presId="urn:microsoft.com/office/officeart/2005/8/layout/hProcess4"/>
    <dgm:cxn modelId="{3288CA4D-0C65-4ACA-B282-D8FE48079BA4}" type="presParOf" srcId="{C9390F0C-FA40-429C-A8E1-22A56CD35A97}" destId="{2DF21C1E-4716-4270-9759-93452B7460BC}" srcOrd="2" destOrd="0" presId="urn:microsoft.com/office/officeart/2005/8/layout/hProcess4"/>
    <dgm:cxn modelId="{FD690B88-9C6D-4FEB-B56C-F6964BDBE176}" type="presParOf" srcId="{2DF21C1E-4716-4270-9759-93452B7460BC}" destId="{CBEE7E86-C224-492A-B5E5-9D8AE58C76D2}" srcOrd="0" destOrd="0" presId="urn:microsoft.com/office/officeart/2005/8/layout/hProcess4"/>
    <dgm:cxn modelId="{641FA706-3B12-48E2-A1D4-E07592D55F5A}" type="presParOf" srcId="{2DF21C1E-4716-4270-9759-93452B7460BC}" destId="{7109394C-11B5-4421-AB18-5D0DF2E1135B}" srcOrd="1" destOrd="0" presId="urn:microsoft.com/office/officeart/2005/8/layout/hProcess4"/>
    <dgm:cxn modelId="{8A38463C-C638-4D3D-BB98-F17B147C2C75}" type="presParOf" srcId="{2DF21C1E-4716-4270-9759-93452B7460BC}" destId="{1F110152-03EB-438B-BFA6-F327E4E355A3}" srcOrd="2" destOrd="0" presId="urn:microsoft.com/office/officeart/2005/8/layout/hProcess4"/>
    <dgm:cxn modelId="{98FB4CC8-F22E-4A4D-9E66-6D9271A56C46}" type="presParOf" srcId="{2DF21C1E-4716-4270-9759-93452B7460BC}" destId="{379B7A5A-1E86-405E-880F-5162A44BA825}" srcOrd="3" destOrd="0" presId="urn:microsoft.com/office/officeart/2005/8/layout/hProcess4"/>
    <dgm:cxn modelId="{D9658163-E04C-4C11-B9A5-5212B7F58720}" type="presParOf" srcId="{2DF21C1E-4716-4270-9759-93452B7460BC}" destId="{33154F9F-1066-4F77-A930-68AE21805AEA}" srcOrd="4" destOrd="0" presId="urn:microsoft.com/office/officeart/2005/8/layout/hProcess4"/>
    <dgm:cxn modelId="{B3B32778-B51A-44AC-93A9-299DEB73C8E3}" type="presParOf" srcId="{C9390F0C-FA40-429C-A8E1-22A56CD35A97}" destId="{E391FF94-DE4C-4E5C-85E6-623FBCAA62B1}" srcOrd="3" destOrd="0" presId="urn:microsoft.com/office/officeart/2005/8/layout/hProcess4"/>
    <dgm:cxn modelId="{F60BCDE8-FC06-499F-8E48-D1732BC43DC2}" type="presParOf" srcId="{C9390F0C-FA40-429C-A8E1-22A56CD35A97}" destId="{76853BF0-E357-40A7-BEA6-FE5F6245BB4A}" srcOrd="4" destOrd="0" presId="urn:microsoft.com/office/officeart/2005/8/layout/hProcess4"/>
    <dgm:cxn modelId="{2D2EB2B7-B0A3-475E-935B-8FEF58041C69}" type="presParOf" srcId="{76853BF0-E357-40A7-BEA6-FE5F6245BB4A}" destId="{1B7B1A7E-F686-456E-B823-4C7863C510AE}" srcOrd="0" destOrd="0" presId="urn:microsoft.com/office/officeart/2005/8/layout/hProcess4"/>
    <dgm:cxn modelId="{7BDADB03-6BC9-4D4F-8456-755425DBECF2}" type="presParOf" srcId="{76853BF0-E357-40A7-BEA6-FE5F6245BB4A}" destId="{E7F63538-6DB3-41D1-A287-7B5B0065C2DC}" srcOrd="1" destOrd="0" presId="urn:microsoft.com/office/officeart/2005/8/layout/hProcess4"/>
    <dgm:cxn modelId="{886D8B46-FE7D-4E96-B52E-4FB3F8818386}" type="presParOf" srcId="{76853BF0-E357-40A7-BEA6-FE5F6245BB4A}" destId="{8D00F891-A986-4895-9077-88C68FB79ACC}" srcOrd="2" destOrd="0" presId="urn:microsoft.com/office/officeart/2005/8/layout/hProcess4"/>
    <dgm:cxn modelId="{DB492238-C4F8-4375-BF96-F664BE46FF1C}" type="presParOf" srcId="{76853BF0-E357-40A7-BEA6-FE5F6245BB4A}" destId="{469D94D1-CB53-46C8-B64F-EFF53CA9BD5A}" srcOrd="3" destOrd="0" presId="urn:microsoft.com/office/officeart/2005/8/layout/hProcess4"/>
    <dgm:cxn modelId="{B933E603-0A44-43D1-86C4-2697D31B2AF5}" type="presParOf" srcId="{76853BF0-E357-40A7-BEA6-FE5F6245BB4A}" destId="{D0321A08-F5E3-4330-AC4C-30DB199B1AFD}" srcOrd="4" destOrd="0" presId="urn:microsoft.com/office/officeart/2005/8/layout/hProcess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1BE558F-E3FC-45A2-87D7-5D36A41E2971}" type="doc">
      <dgm:prSet loTypeId="urn:microsoft.com/office/officeart/2005/8/layout/cycle6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E44A80-F3D1-409F-89C0-46092B39844A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Участковая больница</a:t>
          </a:r>
          <a:endParaRPr lang="ru-RU" sz="1800" dirty="0">
            <a:solidFill>
              <a:schemeClr val="tx1"/>
            </a:solidFill>
          </a:endParaRPr>
        </a:p>
      </dgm:t>
    </dgm:pt>
    <dgm:pt modelId="{3D7824C6-61BD-438C-BE88-DB48557F2659}" type="parTrans" cxnId="{AE6ECE62-1D64-4ED8-A83F-269B690DC442}">
      <dgm:prSet/>
      <dgm:spPr/>
      <dgm:t>
        <a:bodyPr/>
        <a:lstStyle/>
        <a:p>
          <a:endParaRPr lang="ru-RU"/>
        </a:p>
      </dgm:t>
    </dgm:pt>
    <dgm:pt modelId="{6514A20C-D556-40DA-A527-743AC98863D0}" type="sibTrans" cxnId="{AE6ECE62-1D64-4ED8-A83F-269B690DC442}">
      <dgm:prSet/>
      <dgm:spPr/>
      <dgm:t>
        <a:bodyPr/>
        <a:lstStyle/>
        <a:p>
          <a:endParaRPr lang="ru-RU"/>
        </a:p>
      </dgm:t>
    </dgm:pt>
    <dgm:pt modelId="{F38A5D64-145B-4861-899C-10E6FD2A11C1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ФАПы-19</a:t>
          </a:r>
          <a:endParaRPr lang="ru-RU" sz="2000" dirty="0">
            <a:solidFill>
              <a:schemeClr val="tx1"/>
            </a:solidFill>
          </a:endParaRPr>
        </a:p>
      </dgm:t>
    </dgm:pt>
    <dgm:pt modelId="{BCCC76FB-69CE-40A4-BBCA-B8DFD1CFCD17}" type="parTrans" cxnId="{E5326E05-1179-40E2-AE20-8246B4B7C11B}">
      <dgm:prSet/>
      <dgm:spPr/>
      <dgm:t>
        <a:bodyPr/>
        <a:lstStyle/>
        <a:p>
          <a:endParaRPr lang="ru-RU"/>
        </a:p>
      </dgm:t>
    </dgm:pt>
    <dgm:pt modelId="{9BB469B4-2C87-4F38-BAE8-45429FC65585}" type="sibTrans" cxnId="{E5326E05-1179-40E2-AE20-8246B4B7C11B}">
      <dgm:prSet/>
      <dgm:spPr/>
      <dgm:t>
        <a:bodyPr/>
        <a:lstStyle/>
        <a:p>
          <a:endParaRPr lang="ru-RU"/>
        </a:p>
      </dgm:t>
    </dgm:pt>
    <dgm:pt modelId="{744CBA75-2D58-4820-B5ED-18F655141424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Врачебная амбулатория-3</a:t>
          </a:r>
          <a:endParaRPr lang="ru-RU" sz="2000" b="1" dirty="0">
            <a:solidFill>
              <a:schemeClr val="tx1"/>
            </a:solidFill>
          </a:endParaRPr>
        </a:p>
      </dgm:t>
    </dgm:pt>
    <dgm:pt modelId="{332E6EB6-0B03-43BD-AC25-7FED470CEC84}" type="parTrans" cxnId="{94E3ED22-01AD-4860-AB47-CB4289A68737}">
      <dgm:prSet/>
      <dgm:spPr/>
      <dgm:t>
        <a:bodyPr/>
        <a:lstStyle/>
        <a:p>
          <a:endParaRPr lang="ru-RU"/>
        </a:p>
      </dgm:t>
    </dgm:pt>
    <dgm:pt modelId="{4EB3E8AC-8E39-450D-A12C-FA505CE4B6B1}" type="sibTrans" cxnId="{94E3ED22-01AD-4860-AB47-CB4289A68737}">
      <dgm:prSet/>
      <dgm:spPr/>
      <dgm:t>
        <a:bodyPr/>
        <a:lstStyle/>
        <a:p>
          <a:endParaRPr lang="ru-RU"/>
        </a:p>
      </dgm:t>
    </dgm:pt>
    <dgm:pt modelId="{7B4F88BA-ECE3-4085-B0DC-31D2EB84C592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Скорая медицинская помощь</a:t>
          </a:r>
          <a:endParaRPr lang="ru-RU" sz="2000" dirty="0">
            <a:solidFill>
              <a:schemeClr val="tx1"/>
            </a:solidFill>
          </a:endParaRPr>
        </a:p>
      </dgm:t>
    </dgm:pt>
    <dgm:pt modelId="{B432666E-2F8A-4FF3-AEC6-6A01DF5F87FC}" type="parTrans" cxnId="{663D94EF-8FE1-40F7-BA15-4CA74086C386}">
      <dgm:prSet/>
      <dgm:spPr/>
      <dgm:t>
        <a:bodyPr/>
        <a:lstStyle/>
        <a:p>
          <a:endParaRPr lang="ru-RU"/>
        </a:p>
      </dgm:t>
    </dgm:pt>
    <dgm:pt modelId="{83D56D87-BF3C-4164-A431-17EB546488DD}" type="sibTrans" cxnId="{663D94EF-8FE1-40F7-BA15-4CA74086C386}">
      <dgm:prSet/>
      <dgm:spPr/>
      <dgm:t>
        <a:bodyPr/>
        <a:lstStyle/>
        <a:p>
          <a:endParaRPr lang="ru-RU"/>
        </a:p>
      </dgm:t>
    </dgm:pt>
    <dgm:pt modelId="{2F9D5A5E-946E-4C42-93BF-6F97A39BE593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Поликлиника взрослая</a:t>
          </a:r>
          <a:endParaRPr lang="ru-RU" sz="2000" dirty="0">
            <a:solidFill>
              <a:schemeClr val="tx1"/>
            </a:solidFill>
          </a:endParaRPr>
        </a:p>
      </dgm:t>
    </dgm:pt>
    <dgm:pt modelId="{6A7B646E-C7ED-4ADD-A287-D28DA881A1BC}" type="parTrans" cxnId="{74D8104C-B5C8-4BF0-BBA3-091BCF2D04E8}">
      <dgm:prSet/>
      <dgm:spPr/>
      <dgm:t>
        <a:bodyPr/>
        <a:lstStyle/>
        <a:p>
          <a:endParaRPr lang="ru-RU"/>
        </a:p>
      </dgm:t>
    </dgm:pt>
    <dgm:pt modelId="{9B16687B-6470-4E1F-9F8F-D83EA2E964A2}" type="sibTrans" cxnId="{74D8104C-B5C8-4BF0-BBA3-091BCF2D04E8}">
      <dgm:prSet/>
      <dgm:spPr/>
      <dgm:t>
        <a:bodyPr/>
        <a:lstStyle/>
        <a:p>
          <a:endParaRPr lang="ru-RU"/>
        </a:p>
      </dgm:t>
    </dgm:pt>
    <dgm:pt modelId="{E59B4563-8643-4449-AFA4-EA497E454007}">
      <dgm:prSet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Детское поликлиническое отделение</a:t>
          </a:r>
          <a:endParaRPr lang="ru-RU" sz="2000" dirty="0">
            <a:solidFill>
              <a:schemeClr val="tx1"/>
            </a:solidFill>
          </a:endParaRPr>
        </a:p>
      </dgm:t>
    </dgm:pt>
    <dgm:pt modelId="{A8FC197E-380F-4E0B-9A85-F14E00729939}" type="parTrans" cxnId="{1DC85FC5-DD44-49BD-8292-66A45505EEB2}">
      <dgm:prSet/>
      <dgm:spPr/>
      <dgm:t>
        <a:bodyPr/>
        <a:lstStyle/>
        <a:p>
          <a:endParaRPr lang="ru-RU"/>
        </a:p>
      </dgm:t>
    </dgm:pt>
    <dgm:pt modelId="{CB310C47-C3D7-41A8-A767-ED4B3511A3EC}" type="sibTrans" cxnId="{1DC85FC5-DD44-49BD-8292-66A45505EEB2}">
      <dgm:prSet/>
      <dgm:spPr/>
      <dgm:t>
        <a:bodyPr/>
        <a:lstStyle/>
        <a:p>
          <a:endParaRPr lang="ru-RU"/>
        </a:p>
      </dgm:t>
    </dgm:pt>
    <dgm:pt modelId="{33BF0395-DF8B-4F2B-B129-D72CF5A3563A}" type="pres">
      <dgm:prSet presAssocID="{31BE558F-E3FC-45A2-87D7-5D36A41E297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4CFC90-2032-42FB-8F76-BF9EB6BBA9FA}" type="pres">
      <dgm:prSet presAssocID="{48E44A80-F3D1-409F-89C0-46092B39844A}" presName="node" presStyleLbl="node1" presStyleIdx="0" presStyleCnt="6" custRadScaleRad="97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7D3C6-BC26-4F7B-A5E3-6CD60ECBAFDB}" type="pres">
      <dgm:prSet presAssocID="{48E44A80-F3D1-409F-89C0-46092B39844A}" presName="spNode" presStyleCnt="0"/>
      <dgm:spPr/>
    </dgm:pt>
    <dgm:pt modelId="{BE357E85-946F-4AE8-A822-BC196B61AF69}" type="pres">
      <dgm:prSet presAssocID="{6514A20C-D556-40DA-A527-743AC98863D0}" presName="sibTrans" presStyleLbl="sibTrans1D1" presStyleIdx="0" presStyleCnt="6"/>
      <dgm:spPr/>
      <dgm:t>
        <a:bodyPr/>
        <a:lstStyle/>
        <a:p>
          <a:endParaRPr lang="ru-RU"/>
        </a:p>
      </dgm:t>
    </dgm:pt>
    <dgm:pt modelId="{F3FF5251-D11B-4198-A3D5-D8837894C40B}" type="pres">
      <dgm:prSet presAssocID="{F38A5D64-145B-4861-899C-10E6FD2A11C1}" presName="node" presStyleLbl="node1" presStyleIdx="1" presStyleCnt="6" custRadScaleRad="115395" custRadScaleInc="-9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39708-E079-483F-B814-CDF71D03C8E0}" type="pres">
      <dgm:prSet presAssocID="{F38A5D64-145B-4861-899C-10E6FD2A11C1}" presName="spNode" presStyleCnt="0"/>
      <dgm:spPr/>
    </dgm:pt>
    <dgm:pt modelId="{4D2641D0-9E82-4A12-9333-4F2E07001BC2}" type="pres">
      <dgm:prSet presAssocID="{9BB469B4-2C87-4F38-BAE8-45429FC65585}" presName="sibTrans" presStyleLbl="sibTrans1D1" presStyleIdx="1" presStyleCnt="6"/>
      <dgm:spPr/>
      <dgm:t>
        <a:bodyPr/>
        <a:lstStyle/>
        <a:p>
          <a:endParaRPr lang="ru-RU"/>
        </a:p>
      </dgm:t>
    </dgm:pt>
    <dgm:pt modelId="{2846E23E-09AB-4C4C-A568-36371B1C4445}" type="pres">
      <dgm:prSet presAssocID="{744CBA75-2D58-4820-B5ED-18F65514142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91265-EDA3-403D-86DE-C32D1B93815D}" type="pres">
      <dgm:prSet presAssocID="{744CBA75-2D58-4820-B5ED-18F655141424}" presName="spNode" presStyleCnt="0"/>
      <dgm:spPr/>
    </dgm:pt>
    <dgm:pt modelId="{0F5C6CA9-2D8D-4CD5-8148-C9C980D21CC9}" type="pres">
      <dgm:prSet presAssocID="{4EB3E8AC-8E39-450D-A12C-FA505CE4B6B1}" presName="sibTrans" presStyleLbl="sibTrans1D1" presStyleIdx="2" presStyleCnt="6"/>
      <dgm:spPr/>
      <dgm:t>
        <a:bodyPr/>
        <a:lstStyle/>
        <a:p>
          <a:endParaRPr lang="ru-RU"/>
        </a:p>
      </dgm:t>
    </dgm:pt>
    <dgm:pt modelId="{095B9042-6F55-4544-8072-D95F84093AB5}" type="pres">
      <dgm:prSet presAssocID="{7B4F88BA-ECE3-4085-B0DC-31D2EB84C59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042515-1D6B-4D75-98D0-E0EE75EEAA99}" type="pres">
      <dgm:prSet presAssocID="{7B4F88BA-ECE3-4085-B0DC-31D2EB84C592}" presName="spNode" presStyleCnt="0"/>
      <dgm:spPr/>
    </dgm:pt>
    <dgm:pt modelId="{69F17F35-A6AB-4084-BDCC-E6877DB57E1A}" type="pres">
      <dgm:prSet presAssocID="{83D56D87-BF3C-4164-A431-17EB546488DD}" presName="sibTrans" presStyleLbl="sibTrans1D1" presStyleIdx="3" presStyleCnt="6"/>
      <dgm:spPr/>
      <dgm:t>
        <a:bodyPr/>
        <a:lstStyle/>
        <a:p>
          <a:endParaRPr lang="ru-RU"/>
        </a:p>
      </dgm:t>
    </dgm:pt>
    <dgm:pt modelId="{6EA78240-47F6-4183-8677-9411E28AA2CB}" type="pres">
      <dgm:prSet presAssocID="{2F9D5A5E-946E-4C42-93BF-6F97A39BE593}" presName="node" presStyleLbl="node1" presStyleIdx="4" presStyleCnt="6" custRadScaleRad="107119" custRadScaleInc="60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A73929-3F7E-47A9-9DF3-153DC9D0C475}" type="pres">
      <dgm:prSet presAssocID="{2F9D5A5E-946E-4C42-93BF-6F97A39BE593}" presName="spNode" presStyleCnt="0"/>
      <dgm:spPr/>
    </dgm:pt>
    <dgm:pt modelId="{336D80BE-13C3-4340-8CE2-3605B09F0104}" type="pres">
      <dgm:prSet presAssocID="{9B16687B-6470-4E1F-9F8F-D83EA2E964A2}" presName="sibTrans" presStyleLbl="sibTrans1D1" presStyleIdx="4" presStyleCnt="6"/>
      <dgm:spPr/>
      <dgm:t>
        <a:bodyPr/>
        <a:lstStyle/>
        <a:p>
          <a:endParaRPr lang="ru-RU"/>
        </a:p>
      </dgm:t>
    </dgm:pt>
    <dgm:pt modelId="{14E62181-7375-4DCF-9DBF-422D4D14E636}" type="pres">
      <dgm:prSet presAssocID="{E59B4563-8643-4449-AFA4-EA497E454007}" presName="node" presStyleLbl="node1" presStyleIdx="5" presStyleCnt="6" custRadScaleRad="112306" custRadScaleInc="-19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FCCE78-3C54-4827-A7C1-5B4C61A7BF72}" type="pres">
      <dgm:prSet presAssocID="{E59B4563-8643-4449-AFA4-EA497E454007}" presName="spNode" presStyleCnt="0"/>
      <dgm:spPr/>
    </dgm:pt>
    <dgm:pt modelId="{D6CFEA7A-6A01-41DF-A2A4-BA9222BA1C06}" type="pres">
      <dgm:prSet presAssocID="{CB310C47-C3D7-41A8-A767-ED4B3511A3EC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E5326E05-1179-40E2-AE20-8246B4B7C11B}" srcId="{31BE558F-E3FC-45A2-87D7-5D36A41E2971}" destId="{F38A5D64-145B-4861-899C-10E6FD2A11C1}" srcOrd="1" destOrd="0" parTransId="{BCCC76FB-69CE-40A4-BBCA-B8DFD1CFCD17}" sibTransId="{9BB469B4-2C87-4F38-BAE8-45429FC65585}"/>
    <dgm:cxn modelId="{74B6E9F5-D475-4511-A40A-0360C963B051}" type="presOf" srcId="{6514A20C-D556-40DA-A527-743AC98863D0}" destId="{BE357E85-946F-4AE8-A822-BC196B61AF69}" srcOrd="0" destOrd="0" presId="urn:microsoft.com/office/officeart/2005/8/layout/cycle6"/>
    <dgm:cxn modelId="{33E4A810-53FE-4062-AA8D-46F92E7EE362}" type="presOf" srcId="{E59B4563-8643-4449-AFA4-EA497E454007}" destId="{14E62181-7375-4DCF-9DBF-422D4D14E636}" srcOrd="0" destOrd="0" presId="urn:microsoft.com/office/officeart/2005/8/layout/cycle6"/>
    <dgm:cxn modelId="{94E3ED22-01AD-4860-AB47-CB4289A68737}" srcId="{31BE558F-E3FC-45A2-87D7-5D36A41E2971}" destId="{744CBA75-2D58-4820-B5ED-18F655141424}" srcOrd="2" destOrd="0" parTransId="{332E6EB6-0B03-43BD-AC25-7FED470CEC84}" sibTransId="{4EB3E8AC-8E39-450D-A12C-FA505CE4B6B1}"/>
    <dgm:cxn modelId="{52CA1CDC-5D41-4954-963B-09BDA2335D04}" type="presOf" srcId="{F38A5D64-145B-4861-899C-10E6FD2A11C1}" destId="{F3FF5251-D11B-4198-A3D5-D8837894C40B}" srcOrd="0" destOrd="0" presId="urn:microsoft.com/office/officeart/2005/8/layout/cycle6"/>
    <dgm:cxn modelId="{663D94EF-8FE1-40F7-BA15-4CA74086C386}" srcId="{31BE558F-E3FC-45A2-87D7-5D36A41E2971}" destId="{7B4F88BA-ECE3-4085-B0DC-31D2EB84C592}" srcOrd="3" destOrd="0" parTransId="{B432666E-2F8A-4FF3-AEC6-6A01DF5F87FC}" sibTransId="{83D56D87-BF3C-4164-A431-17EB546488DD}"/>
    <dgm:cxn modelId="{1DC85FC5-DD44-49BD-8292-66A45505EEB2}" srcId="{31BE558F-E3FC-45A2-87D7-5D36A41E2971}" destId="{E59B4563-8643-4449-AFA4-EA497E454007}" srcOrd="5" destOrd="0" parTransId="{A8FC197E-380F-4E0B-9A85-F14E00729939}" sibTransId="{CB310C47-C3D7-41A8-A767-ED4B3511A3EC}"/>
    <dgm:cxn modelId="{73FC719B-8D78-4120-9BFF-8FF174FB00DC}" type="presOf" srcId="{2F9D5A5E-946E-4C42-93BF-6F97A39BE593}" destId="{6EA78240-47F6-4183-8677-9411E28AA2CB}" srcOrd="0" destOrd="0" presId="urn:microsoft.com/office/officeart/2005/8/layout/cycle6"/>
    <dgm:cxn modelId="{A8546CA7-4503-407D-ADB7-5E8BBE2A6C36}" type="presOf" srcId="{48E44A80-F3D1-409F-89C0-46092B39844A}" destId="{014CFC90-2032-42FB-8F76-BF9EB6BBA9FA}" srcOrd="0" destOrd="0" presId="urn:microsoft.com/office/officeart/2005/8/layout/cycle6"/>
    <dgm:cxn modelId="{8E92A3FC-B6F9-4C6C-B2AC-DC60161E2A70}" type="presOf" srcId="{31BE558F-E3FC-45A2-87D7-5D36A41E2971}" destId="{33BF0395-DF8B-4F2B-B129-D72CF5A3563A}" srcOrd="0" destOrd="0" presId="urn:microsoft.com/office/officeart/2005/8/layout/cycle6"/>
    <dgm:cxn modelId="{74D8104C-B5C8-4BF0-BBA3-091BCF2D04E8}" srcId="{31BE558F-E3FC-45A2-87D7-5D36A41E2971}" destId="{2F9D5A5E-946E-4C42-93BF-6F97A39BE593}" srcOrd="4" destOrd="0" parTransId="{6A7B646E-C7ED-4ADD-A287-D28DA881A1BC}" sibTransId="{9B16687B-6470-4E1F-9F8F-D83EA2E964A2}"/>
    <dgm:cxn modelId="{AE6ECE62-1D64-4ED8-A83F-269B690DC442}" srcId="{31BE558F-E3FC-45A2-87D7-5D36A41E2971}" destId="{48E44A80-F3D1-409F-89C0-46092B39844A}" srcOrd="0" destOrd="0" parTransId="{3D7824C6-61BD-438C-BE88-DB48557F2659}" sibTransId="{6514A20C-D556-40DA-A527-743AC98863D0}"/>
    <dgm:cxn modelId="{567854E6-3909-4396-9E3D-2583A71AEAC1}" type="presOf" srcId="{7B4F88BA-ECE3-4085-B0DC-31D2EB84C592}" destId="{095B9042-6F55-4544-8072-D95F84093AB5}" srcOrd="0" destOrd="0" presId="urn:microsoft.com/office/officeart/2005/8/layout/cycle6"/>
    <dgm:cxn modelId="{666EFE0A-5598-480B-A032-2B9DDD0CDE02}" type="presOf" srcId="{CB310C47-C3D7-41A8-A767-ED4B3511A3EC}" destId="{D6CFEA7A-6A01-41DF-A2A4-BA9222BA1C06}" srcOrd="0" destOrd="0" presId="urn:microsoft.com/office/officeart/2005/8/layout/cycle6"/>
    <dgm:cxn modelId="{E5579A12-6068-4FD3-94B5-9BBB715F4819}" type="presOf" srcId="{83D56D87-BF3C-4164-A431-17EB546488DD}" destId="{69F17F35-A6AB-4084-BDCC-E6877DB57E1A}" srcOrd="0" destOrd="0" presId="urn:microsoft.com/office/officeart/2005/8/layout/cycle6"/>
    <dgm:cxn modelId="{9DB2041C-3FB3-464A-9734-F423297CD21C}" type="presOf" srcId="{744CBA75-2D58-4820-B5ED-18F655141424}" destId="{2846E23E-09AB-4C4C-A568-36371B1C4445}" srcOrd="0" destOrd="0" presId="urn:microsoft.com/office/officeart/2005/8/layout/cycle6"/>
    <dgm:cxn modelId="{EDD35130-1B86-4714-A5E8-17099EFAB655}" type="presOf" srcId="{4EB3E8AC-8E39-450D-A12C-FA505CE4B6B1}" destId="{0F5C6CA9-2D8D-4CD5-8148-C9C980D21CC9}" srcOrd="0" destOrd="0" presId="urn:microsoft.com/office/officeart/2005/8/layout/cycle6"/>
    <dgm:cxn modelId="{D7BB235B-7A5C-4948-9A97-1B62ECEB46D6}" type="presOf" srcId="{9B16687B-6470-4E1F-9F8F-D83EA2E964A2}" destId="{336D80BE-13C3-4340-8CE2-3605B09F0104}" srcOrd="0" destOrd="0" presId="urn:microsoft.com/office/officeart/2005/8/layout/cycle6"/>
    <dgm:cxn modelId="{1949941F-BED2-4980-8EEF-CB28B472B134}" type="presOf" srcId="{9BB469B4-2C87-4F38-BAE8-45429FC65585}" destId="{4D2641D0-9E82-4A12-9333-4F2E07001BC2}" srcOrd="0" destOrd="0" presId="urn:microsoft.com/office/officeart/2005/8/layout/cycle6"/>
    <dgm:cxn modelId="{CFB5F60C-59B5-4EB1-92EF-03DF56571491}" type="presParOf" srcId="{33BF0395-DF8B-4F2B-B129-D72CF5A3563A}" destId="{014CFC90-2032-42FB-8F76-BF9EB6BBA9FA}" srcOrd="0" destOrd="0" presId="urn:microsoft.com/office/officeart/2005/8/layout/cycle6"/>
    <dgm:cxn modelId="{AD3C753E-04DB-42AA-8B6A-14971445C2DE}" type="presParOf" srcId="{33BF0395-DF8B-4F2B-B129-D72CF5A3563A}" destId="{7D37D3C6-BC26-4F7B-A5E3-6CD60ECBAFDB}" srcOrd="1" destOrd="0" presId="urn:microsoft.com/office/officeart/2005/8/layout/cycle6"/>
    <dgm:cxn modelId="{B8BBC831-49E1-4C43-874E-638863783953}" type="presParOf" srcId="{33BF0395-DF8B-4F2B-B129-D72CF5A3563A}" destId="{BE357E85-946F-4AE8-A822-BC196B61AF69}" srcOrd="2" destOrd="0" presId="urn:microsoft.com/office/officeart/2005/8/layout/cycle6"/>
    <dgm:cxn modelId="{469BA365-DF08-4EB0-BCBE-212B1236B65F}" type="presParOf" srcId="{33BF0395-DF8B-4F2B-B129-D72CF5A3563A}" destId="{F3FF5251-D11B-4198-A3D5-D8837894C40B}" srcOrd="3" destOrd="0" presId="urn:microsoft.com/office/officeart/2005/8/layout/cycle6"/>
    <dgm:cxn modelId="{AB699BDD-9E06-4531-90BA-20A51DC6C6CF}" type="presParOf" srcId="{33BF0395-DF8B-4F2B-B129-D72CF5A3563A}" destId="{9C439708-E079-483F-B814-CDF71D03C8E0}" srcOrd="4" destOrd="0" presId="urn:microsoft.com/office/officeart/2005/8/layout/cycle6"/>
    <dgm:cxn modelId="{B79659EE-7D15-42E7-947A-58E477AC6FEE}" type="presParOf" srcId="{33BF0395-DF8B-4F2B-B129-D72CF5A3563A}" destId="{4D2641D0-9E82-4A12-9333-4F2E07001BC2}" srcOrd="5" destOrd="0" presId="urn:microsoft.com/office/officeart/2005/8/layout/cycle6"/>
    <dgm:cxn modelId="{A3980ED5-3DA9-415B-ABEE-6D02ADE92F8F}" type="presParOf" srcId="{33BF0395-DF8B-4F2B-B129-D72CF5A3563A}" destId="{2846E23E-09AB-4C4C-A568-36371B1C4445}" srcOrd="6" destOrd="0" presId="urn:microsoft.com/office/officeart/2005/8/layout/cycle6"/>
    <dgm:cxn modelId="{B8D5E584-6CF7-4C63-8593-2545A28A5829}" type="presParOf" srcId="{33BF0395-DF8B-4F2B-B129-D72CF5A3563A}" destId="{10E91265-EDA3-403D-86DE-C32D1B93815D}" srcOrd="7" destOrd="0" presId="urn:microsoft.com/office/officeart/2005/8/layout/cycle6"/>
    <dgm:cxn modelId="{E60D869F-F3D9-4ABA-A119-4F2E28BCC410}" type="presParOf" srcId="{33BF0395-DF8B-4F2B-B129-D72CF5A3563A}" destId="{0F5C6CA9-2D8D-4CD5-8148-C9C980D21CC9}" srcOrd="8" destOrd="0" presId="urn:microsoft.com/office/officeart/2005/8/layout/cycle6"/>
    <dgm:cxn modelId="{6D4CA0F5-59C3-484D-835A-034C0FB56B9B}" type="presParOf" srcId="{33BF0395-DF8B-4F2B-B129-D72CF5A3563A}" destId="{095B9042-6F55-4544-8072-D95F84093AB5}" srcOrd="9" destOrd="0" presId="urn:microsoft.com/office/officeart/2005/8/layout/cycle6"/>
    <dgm:cxn modelId="{F0D780D4-ED67-468C-8FF2-9F4A460A4CB1}" type="presParOf" srcId="{33BF0395-DF8B-4F2B-B129-D72CF5A3563A}" destId="{5E042515-1D6B-4D75-98D0-E0EE75EEAA99}" srcOrd="10" destOrd="0" presId="urn:microsoft.com/office/officeart/2005/8/layout/cycle6"/>
    <dgm:cxn modelId="{7076A661-49CC-4BEB-B233-BB081E7D67D0}" type="presParOf" srcId="{33BF0395-DF8B-4F2B-B129-D72CF5A3563A}" destId="{69F17F35-A6AB-4084-BDCC-E6877DB57E1A}" srcOrd="11" destOrd="0" presId="urn:microsoft.com/office/officeart/2005/8/layout/cycle6"/>
    <dgm:cxn modelId="{3B7A70BB-35D0-41BE-AF46-7ADEFCB068C3}" type="presParOf" srcId="{33BF0395-DF8B-4F2B-B129-D72CF5A3563A}" destId="{6EA78240-47F6-4183-8677-9411E28AA2CB}" srcOrd="12" destOrd="0" presId="urn:microsoft.com/office/officeart/2005/8/layout/cycle6"/>
    <dgm:cxn modelId="{4A934E53-B506-492D-8AD4-BBE287A19961}" type="presParOf" srcId="{33BF0395-DF8B-4F2B-B129-D72CF5A3563A}" destId="{E5A73929-3F7E-47A9-9DF3-153DC9D0C475}" srcOrd="13" destOrd="0" presId="urn:microsoft.com/office/officeart/2005/8/layout/cycle6"/>
    <dgm:cxn modelId="{094ECC67-D136-4ABB-886D-E4860D397B60}" type="presParOf" srcId="{33BF0395-DF8B-4F2B-B129-D72CF5A3563A}" destId="{336D80BE-13C3-4340-8CE2-3605B09F0104}" srcOrd="14" destOrd="0" presId="urn:microsoft.com/office/officeart/2005/8/layout/cycle6"/>
    <dgm:cxn modelId="{4339CF06-AB0B-4F36-815B-27F84962A3FD}" type="presParOf" srcId="{33BF0395-DF8B-4F2B-B129-D72CF5A3563A}" destId="{14E62181-7375-4DCF-9DBF-422D4D14E636}" srcOrd="15" destOrd="0" presId="urn:microsoft.com/office/officeart/2005/8/layout/cycle6"/>
    <dgm:cxn modelId="{88E687AF-E2F3-427D-8F40-C0AF396AFCB7}" type="presParOf" srcId="{33BF0395-DF8B-4F2B-B129-D72CF5A3563A}" destId="{8FFCCE78-3C54-4827-A7C1-5B4C61A7BF72}" srcOrd="16" destOrd="0" presId="urn:microsoft.com/office/officeart/2005/8/layout/cycle6"/>
    <dgm:cxn modelId="{E1213579-34CD-4D7B-9938-8541EB17A881}" type="presParOf" srcId="{33BF0395-DF8B-4F2B-B129-D72CF5A3563A}" destId="{D6CFEA7A-6A01-41DF-A2A4-BA9222BA1C06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866EE63-271A-4CCB-958D-134451E4E89B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8B3064-D7FA-40DD-8C82-5A55D9D43312}">
      <dgm:prSet phldrT="[Текст]" custT="1"/>
      <dgm:spPr>
        <a:solidFill>
          <a:srgbClr val="FF66FF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Сельскохозяйственное производство</a:t>
          </a:r>
          <a:endParaRPr lang="ru-RU" sz="2000" dirty="0">
            <a:solidFill>
              <a:schemeClr val="tx1"/>
            </a:solidFill>
          </a:endParaRPr>
        </a:p>
      </dgm:t>
    </dgm:pt>
    <dgm:pt modelId="{82448C78-751B-4162-84D2-E5D3232425F8}" type="parTrans" cxnId="{60858B25-2BBB-4612-9EB1-CEEB7CD2F404}">
      <dgm:prSet/>
      <dgm:spPr/>
      <dgm:t>
        <a:bodyPr/>
        <a:lstStyle/>
        <a:p>
          <a:endParaRPr lang="ru-RU"/>
        </a:p>
      </dgm:t>
    </dgm:pt>
    <dgm:pt modelId="{EE2DF7C5-7A53-4297-AC97-459FDD6397EA}" type="sibTrans" cxnId="{60858B25-2BBB-4612-9EB1-CEEB7CD2F404}">
      <dgm:prSet/>
      <dgm:spPr/>
      <dgm:t>
        <a:bodyPr/>
        <a:lstStyle/>
        <a:p>
          <a:endParaRPr lang="ru-RU"/>
        </a:p>
      </dgm:t>
    </dgm:pt>
    <dgm:pt modelId="{D9BE418F-019D-4A14-9005-3C69318DCC4F}">
      <dgm:prSet phldrT="[Текст]" custT="1"/>
      <dgm:spPr>
        <a:solidFill>
          <a:srgbClr val="D359BC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6</a:t>
          </a:r>
          <a:r>
            <a:rPr lang="ru-RU" sz="2000" dirty="0" smtClean="0">
              <a:solidFill>
                <a:schemeClr val="tx1"/>
              </a:solidFill>
            </a:rPr>
            <a:t> с/х организаций</a:t>
          </a:r>
          <a:endParaRPr lang="ru-RU" sz="2000" dirty="0">
            <a:solidFill>
              <a:schemeClr val="tx1"/>
            </a:solidFill>
          </a:endParaRPr>
        </a:p>
      </dgm:t>
    </dgm:pt>
    <dgm:pt modelId="{B5742104-AB64-46F9-9824-A2B607E478D7}" type="parTrans" cxnId="{82DFBD18-61C3-4508-A6B6-861647E3B663}">
      <dgm:prSet/>
      <dgm:spPr>
        <a:solidFill>
          <a:srgbClr val="D359BC"/>
        </a:solidFill>
      </dgm:spPr>
      <dgm:t>
        <a:bodyPr/>
        <a:lstStyle/>
        <a:p>
          <a:endParaRPr lang="ru-RU"/>
        </a:p>
      </dgm:t>
    </dgm:pt>
    <dgm:pt modelId="{C97A5537-4C75-4998-AF82-E680E09966DB}" type="sibTrans" cxnId="{82DFBD18-61C3-4508-A6B6-861647E3B663}">
      <dgm:prSet/>
      <dgm:spPr/>
      <dgm:t>
        <a:bodyPr/>
        <a:lstStyle/>
        <a:p>
          <a:endParaRPr lang="ru-RU"/>
        </a:p>
      </dgm:t>
    </dgm:pt>
    <dgm:pt modelId="{349274DB-898B-464E-842D-BB2419F6A4C6}">
      <dgm:prSet phldrT="[Текст]" custT="1"/>
      <dgm:spPr>
        <a:solidFill>
          <a:srgbClr val="D359BC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7 </a:t>
          </a:r>
          <a:r>
            <a:rPr lang="ru-RU" sz="2000" dirty="0" smtClean="0">
              <a:solidFill>
                <a:schemeClr val="tx1"/>
              </a:solidFill>
            </a:rPr>
            <a:t>кооперативов</a:t>
          </a:r>
          <a:endParaRPr lang="ru-RU" sz="2000" dirty="0">
            <a:solidFill>
              <a:schemeClr val="tx1"/>
            </a:solidFill>
          </a:endParaRPr>
        </a:p>
      </dgm:t>
    </dgm:pt>
    <dgm:pt modelId="{E29F7038-9B50-40F7-AE92-D20BF899D6E0}" type="parTrans" cxnId="{58D9D96C-557B-4721-A25E-59FEE88B3567}">
      <dgm:prSet/>
      <dgm:spPr>
        <a:solidFill>
          <a:srgbClr val="D359BC"/>
        </a:solidFill>
      </dgm:spPr>
      <dgm:t>
        <a:bodyPr/>
        <a:lstStyle/>
        <a:p>
          <a:endParaRPr lang="ru-RU"/>
        </a:p>
      </dgm:t>
    </dgm:pt>
    <dgm:pt modelId="{FB7DA7C4-065B-4EAA-9A51-12AA776DC327}" type="sibTrans" cxnId="{58D9D96C-557B-4721-A25E-59FEE88B3567}">
      <dgm:prSet/>
      <dgm:spPr/>
      <dgm:t>
        <a:bodyPr/>
        <a:lstStyle/>
        <a:p>
          <a:endParaRPr lang="ru-RU"/>
        </a:p>
      </dgm:t>
    </dgm:pt>
    <dgm:pt modelId="{A93C2D46-40A3-40F7-A91B-5B93984578D1}">
      <dgm:prSet phldrT="[Текст]" custT="1"/>
      <dgm:spPr>
        <a:solidFill>
          <a:srgbClr val="D359BC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131</a:t>
          </a:r>
          <a:r>
            <a:rPr lang="ru-RU" sz="2400" dirty="0" smtClean="0">
              <a:solidFill>
                <a:schemeClr val="tx1"/>
              </a:solidFill>
            </a:rPr>
            <a:t> КФХ</a:t>
          </a:r>
          <a:endParaRPr lang="ru-RU" sz="2400" dirty="0">
            <a:solidFill>
              <a:schemeClr val="tx1"/>
            </a:solidFill>
          </a:endParaRPr>
        </a:p>
      </dgm:t>
    </dgm:pt>
    <dgm:pt modelId="{7D6B5545-3B79-427C-BC6B-12BF9C975EB2}" type="parTrans" cxnId="{5EBF4EA0-3B8D-4D85-B37E-824681EB7CB0}">
      <dgm:prSet/>
      <dgm:spPr>
        <a:solidFill>
          <a:srgbClr val="D359BC"/>
        </a:solidFill>
      </dgm:spPr>
      <dgm:t>
        <a:bodyPr/>
        <a:lstStyle/>
        <a:p>
          <a:endParaRPr lang="ru-RU"/>
        </a:p>
      </dgm:t>
    </dgm:pt>
    <dgm:pt modelId="{A1308F3C-2F01-4EBE-8FC4-2CB055CD97A9}" type="sibTrans" cxnId="{5EBF4EA0-3B8D-4D85-B37E-824681EB7CB0}">
      <dgm:prSet/>
      <dgm:spPr/>
      <dgm:t>
        <a:bodyPr/>
        <a:lstStyle/>
        <a:p>
          <a:endParaRPr lang="ru-RU"/>
        </a:p>
      </dgm:t>
    </dgm:pt>
    <dgm:pt modelId="{2F26B00A-25C0-4BA3-A57E-0E0D6165811F}">
      <dgm:prSet phldrT="[Текст]" custT="1"/>
      <dgm:spPr>
        <a:solidFill>
          <a:srgbClr val="D359BC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6366 </a:t>
          </a:r>
          <a:r>
            <a:rPr lang="ru-RU" sz="2400" dirty="0" smtClean="0">
              <a:solidFill>
                <a:schemeClr val="tx1"/>
              </a:solidFill>
            </a:rPr>
            <a:t>ЛПХ</a:t>
          </a:r>
          <a:endParaRPr lang="ru-RU" sz="2400" dirty="0">
            <a:solidFill>
              <a:schemeClr val="tx1"/>
            </a:solidFill>
          </a:endParaRPr>
        </a:p>
      </dgm:t>
    </dgm:pt>
    <dgm:pt modelId="{3DC5F841-99E5-4F99-8F24-D985AF1D01A7}" type="parTrans" cxnId="{8B1F480D-5CA7-4C16-A4FC-C216615B73FB}">
      <dgm:prSet/>
      <dgm:spPr>
        <a:solidFill>
          <a:srgbClr val="D359BC"/>
        </a:solidFill>
      </dgm:spPr>
      <dgm:t>
        <a:bodyPr/>
        <a:lstStyle/>
        <a:p>
          <a:endParaRPr lang="ru-RU"/>
        </a:p>
      </dgm:t>
    </dgm:pt>
    <dgm:pt modelId="{D94288A5-5057-4364-A823-97E5BC70FD35}" type="sibTrans" cxnId="{8B1F480D-5CA7-4C16-A4FC-C216615B73FB}">
      <dgm:prSet/>
      <dgm:spPr/>
      <dgm:t>
        <a:bodyPr/>
        <a:lstStyle/>
        <a:p>
          <a:endParaRPr lang="ru-RU"/>
        </a:p>
      </dgm:t>
    </dgm:pt>
    <dgm:pt modelId="{AB71687D-FAC1-44B9-A64A-50FC3D74E2BE}" type="pres">
      <dgm:prSet presAssocID="{7866EE63-271A-4CCB-958D-134451E4E8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854770-FB06-47C3-9B7C-903580CC38EC}" type="pres">
      <dgm:prSet presAssocID="{FF8B3064-D7FA-40DD-8C82-5A55D9D43312}" presName="centerShape" presStyleLbl="node0" presStyleIdx="0" presStyleCnt="1" custScaleX="180128" custScaleY="99997" custLinFactNeighborX="-1246" custLinFactNeighborY="-5136"/>
      <dgm:spPr/>
      <dgm:t>
        <a:bodyPr/>
        <a:lstStyle/>
        <a:p>
          <a:endParaRPr lang="ru-RU"/>
        </a:p>
      </dgm:t>
    </dgm:pt>
    <dgm:pt modelId="{6A406216-2F67-418E-9AA6-E5F3E0079F1A}" type="pres">
      <dgm:prSet presAssocID="{B5742104-AB64-46F9-9824-A2B607E478D7}" presName="parTrans" presStyleLbl="sibTrans2D1" presStyleIdx="0" presStyleCnt="4"/>
      <dgm:spPr/>
      <dgm:t>
        <a:bodyPr/>
        <a:lstStyle/>
        <a:p>
          <a:endParaRPr lang="ru-RU"/>
        </a:p>
      </dgm:t>
    </dgm:pt>
    <dgm:pt modelId="{3735216C-07A1-45F5-945D-47E9B21DD288}" type="pres">
      <dgm:prSet presAssocID="{B5742104-AB64-46F9-9824-A2B607E478D7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554A9789-41FA-4039-BAA3-92505BC6E9A4}" type="pres">
      <dgm:prSet presAssocID="{D9BE418F-019D-4A14-9005-3C69318DCC4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4A5DE-0793-473F-A781-6ABD755C2A3F}" type="pres">
      <dgm:prSet presAssocID="{E29F7038-9B50-40F7-AE92-D20BF899D6E0}" presName="parTrans" presStyleLbl="sibTrans2D1" presStyleIdx="1" presStyleCnt="4"/>
      <dgm:spPr/>
      <dgm:t>
        <a:bodyPr/>
        <a:lstStyle/>
        <a:p>
          <a:endParaRPr lang="ru-RU"/>
        </a:p>
      </dgm:t>
    </dgm:pt>
    <dgm:pt modelId="{8099A14C-D6E1-4594-ADD0-6B7E49B2DBD2}" type="pres">
      <dgm:prSet presAssocID="{E29F7038-9B50-40F7-AE92-D20BF899D6E0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32530100-E8BF-474B-9C3D-653942D1A854}" type="pres">
      <dgm:prSet presAssocID="{349274DB-898B-464E-842D-BB2419F6A4C6}" presName="node" presStyleLbl="node1" presStyleIdx="1" presStyleCnt="4" custRadScaleRad="138444" custRadScaleInc="7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83B904-4BDA-429D-8988-B5BD2994467B}" type="pres">
      <dgm:prSet presAssocID="{7D6B5545-3B79-427C-BC6B-12BF9C975EB2}" presName="parTrans" presStyleLbl="sibTrans2D1" presStyleIdx="2" presStyleCnt="4"/>
      <dgm:spPr/>
      <dgm:t>
        <a:bodyPr/>
        <a:lstStyle/>
        <a:p>
          <a:endParaRPr lang="ru-RU"/>
        </a:p>
      </dgm:t>
    </dgm:pt>
    <dgm:pt modelId="{5190FB60-36ED-4A29-8BE9-AA3849BAEBC7}" type="pres">
      <dgm:prSet presAssocID="{7D6B5545-3B79-427C-BC6B-12BF9C975EB2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A7C5A9F0-20F0-4B1D-A176-32AF34DC1D9E}" type="pres">
      <dgm:prSet presAssocID="{A93C2D46-40A3-40F7-A91B-5B93984578D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69216-2B45-4062-BB7A-57D87ED3DE34}" type="pres">
      <dgm:prSet presAssocID="{3DC5F841-99E5-4F99-8F24-D985AF1D01A7}" presName="parTrans" presStyleLbl="sibTrans2D1" presStyleIdx="3" presStyleCnt="4"/>
      <dgm:spPr/>
      <dgm:t>
        <a:bodyPr/>
        <a:lstStyle/>
        <a:p>
          <a:endParaRPr lang="ru-RU"/>
        </a:p>
      </dgm:t>
    </dgm:pt>
    <dgm:pt modelId="{B334B9BA-82E0-4CC0-BDB3-C784693D950F}" type="pres">
      <dgm:prSet presAssocID="{3DC5F841-99E5-4F99-8F24-D985AF1D01A7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E6A0CA79-1C39-4361-A31F-F5421621C40A}" type="pres">
      <dgm:prSet presAssocID="{2F26B00A-25C0-4BA3-A57E-0E0D6165811F}" presName="node" presStyleLbl="node1" presStyleIdx="3" presStyleCnt="4" custRadScaleRad="154931" custRadScaleInc="-3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BCC83F-CB9B-43F2-A1A3-F79C338AE98C}" type="presOf" srcId="{B5742104-AB64-46F9-9824-A2B607E478D7}" destId="{6A406216-2F67-418E-9AA6-E5F3E0079F1A}" srcOrd="0" destOrd="0" presId="urn:microsoft.com/office/officeart/2005/8/layout/radial5"/>
    <dgm:cxn modelId="{D83A02D9-1CEC-4ABD-8AC8-53E4531EB578}" type="presOf" srcId="{B5742104-AB64-46F9-9824-A2B607E478D7}" destId="{3735216C-07A1-45F5-945D-47E9B21DD288}" srcOrd="1" destOrd="0" presId="urn:microsoft.com/office/officeart/2005/8/layout/radial5"/>
    <dgm:cxn modelId="{58D9D96C-557B-4721-A25E-59FEE88B3567}" srcId="{FF8B3064-D7FA-40DD-8C82-5A55D9D43312}" destId="{349274DB-898B-464E-842D-BB2419F6A4C6}" srcOrd="1" destOrd="0" parTransId="{E29F7038-9B50-40F7-AE92-D20BF899D6E0}" sibTransId="{FB7DA7C4-065B-4EAA-9A51-12AA776DC327}"/>
    <dgm:cxn modelId="{82DFBD18-61C3-4508-A6B6-861647E3B663}" srcId="{FF8B3064-D7FA-40DD-8C82-5A55D9D43312}" destId="{D9BE418F-019D-4A14-9005-3C69318DCC4F}" srcOrd="0" destOrd="0" parTransId="{B5742104-AB64-46F9-9824-A2B607E478D7}" sibTransId="{C97A5537-4C75-4998-AF82-E680E09966DB}"/>
    <dgm:cxn modelId="{5EBF4EA0-3B8D-4D85-B37E-824681EB7CB0}" srcId="{FF8B3064-D7FA-40DD-8C82-5A55D9D43312}" destId="{A93C2D46-40A3-40F7-A91B-5B93984578D1}" srcOrd="2" destOrd="0" parTransId="{7D6B5545-3B79-427C-BC6B-12BF9C975EB2}" sibTransId="{A1308F3C-2F01-4EBE-8FC4-2CB055CD97A9}"/>
    <dgm:cxn modelId="{C8AB0930-5A84-4263-AA9B-A22F45C42DB8}" type="presOf" srcId="{E29F7038-9B50-40F7-AE92-D20BF899D6E0}" destId="{DBC4A5DE-0793-473F-A781-6ABD755C2A3F}" srcOrd="0" destOrd="0" presId="urn:microsoft.com/office/officeart/2005/8/layout/radial5"/>
    <dgm:cxn modelId="{8F1A648C-892A-4F85-84C7-D1DDDB0BC513}" type="presOf" srcId="{7D6B5545-3B79-427C-BC6B-12BF9C975EB2}" destId="{5190FB60-36ED-4A29-8BE9-AA3849BAEBC7}" srcOrd="1" destOrd="0" presId="urn:microsoft.com/office/officeart/2005/8/layout/radial5"/>
    <dgm:cxn modelId="{2E8107BA-F432-475B-A817-DFAB86DA9BE8}" type="presOf" srcId="{7D6B5545-3B79-427C-BC6B-12BF9C975EB2}" destId="{2783B904-4BDA-429D-8988-B5BD2994467B}" srcOrd="0" destOrd="0" presId="urn:microsoft.com/office/officeart/2005/8/layout/radial5"/>
    <dgm:cxn modelId="{B5CDD124-13FB-4B41-A62B-21921507CEA3}" type="presOf" srcId="{3DC5F841-99E5-4F99-8F24-D985AF1D01A7}" destId="{5B669216-2B45-4062-BB7A-57D87ED3DE34}" srcOrd="0" destOrd="0" presId="urn:microsoft.com/office/officeart/2005/8/layout/radial5"/>
    <dgm:cxn modelId="{95FC4A8E-47FA-4BE8-800E-D6834E4C537B}" type="presOf" srcId="{FF8B3064-D7FA-40DD-8C82-5A55D9D43312}" destId="{D0854770-FB06-47C3-9B7C-903580CC38EC}" srcOrd="0" destOrd="0" presId="urn:microsoft.com/office/officeart/2005/8/layout/radial5"/>
    <dgm:cxn modelId="{64B07BC3-0D2B-47BC-BAC2-5485E56A287B}" type="presOf" srcId="{E29F7038-9B50-40F7-AE92-D20BF899D6E0}" destId="{8099A14C-D6E1-4594-ADD0-6B7E49B2DBD2}" srcOrd="1" destOrd="0" presId="urn:microsoft.com/office/officeart/2005/8/layout/radial5"/>
    <dgm:cxn modelId="{1DD5C311-C075-4011-9473-1AE1344B2585}" type="presOf" srcId="{349274DB-898B-464E-842D-BB2419F6A4C6}" destId="{32530100-E8BF-474B-9C3D-653942D1A854}" srcOrd="0" destOrd="0" presId="urn:microsoft.com/office/officeart/2005/8/layout/radial5"/>
    <dgm:cxn modelId="{781E443F-E5FD-4192-B58C-8274E9CAA2FE}" type="presOf" srcId="{7866EE63-271A-4CCB-958D-134451E4E89B}" destId="{AB71687D-FAC1-44B9-A64A-50FC3D74E2BE}" srcOrd="0" destOrd="0" presId="urn:microsoft.com/office/officeart/2005/8/layout/radial5"/>
    <dgm:cxn modelId="{77FB5291-387E-4110-B86C-BDE1169934D1}" type="presOf" srcId="{A93C2D46-40A3-40F7-A91B-5B93984578D1}" destId="{A7C5A9F0-20F0-4B1D-A176-32AF34DC1D9E}" srcOrd="0" destOrd="0" presId="urn:microsoft.com/office/officeart/2005/8/layout/radial5"/>
    <dgm:cxn modelId="{C0320F98-4573-4B63-9679-BFDEEBB76638}" type="presOf" srcId="{D9BE418F-019D-4A14-9005-3C69318DCC4F}" destId="{554A9789-41FA-4039-BAA3-92505BC6E9A4}" srcOrd="0" destOrd="0" presId="urn:microsoft.com/office/officeart/2005/8/layout/radial5"/>
    <dgm:cxn modelId="{D93D18F3-D5E1-4A76-B4AC-4F1DED6E3819}" type="presOf" srcId="{3DC5F841-99E5-4F99-8F24-D985AF1D01A7}" destId="{B334B9BA-82E0-4CC0-BDB3-C784693D950F}" srcOrd="1" destOrd="0" presId="urn:microsoft.com/office/officeart/2005/8/layout/radial5"/>
    <dgm:cxn modelId="{8D30A8EB-0CFF-4C6A-8F03-9F0420360FF6}" type="presOf" srcId="{2F26B00A-25C0-4BA3-A57E-0E0D6165811F}" destId="{E6A0CA79-1C39-4361-A31F-F5421621C40A}" srcOrd="0" destOrd="0" presId="urn:microsoft.com/office/officeart/2005/8/layout/radial5"/>
    <dgm:cxn modelId="{60858B25-2BBB-4612-9EB1-CEEB7CD2F404}" srcId="{7866EE63-271A-4CCB-958D-134451E4E89B}" destId="{FF8B3064-D7FA-40DD-8C82-5A55D9D43312}" srcOrd="0" destOrd="0" parTransId="{82448C78-751B-4162-84D2-E5D3232425F8}" sibTransId="{EE2DF7C5-7A53-4297-AC97-459FDD6397EA}"/>
    <dgm:cxn modelId="{8B1F480D-5CA7-4C16-A4FC-C216615B73FB}" srcId="{FF8B3064-D7FA-40DD-8C82-5A55D9D43312}" destId="{2F26B00A-25C0-4BA3-A57E-0E0D6165811F}" srcOrd="3" destOrd="0" parTransId="{3DC5F841-99E5-4F99-8F24-D985AF1D01A7}" sibTransId="{D94288A5-5057-4364-A823-97E5BC70FD35}"/>
    <dgm:cxn modelId="{CD4A52B3-FFE3-4CCA-BAE4-BDF71EC29150}" type="presParOf" srcId="{AB71687D-FAC1-44B9-A64A-50FC3D74E2BE}" destId="{D0854770-FB06-47C3-9B7C-903580CC38EC}" srcOrd="0" destOrd="0" presId="urn:microsoft.com/office/officeart/2005/8/layout/radial5"/>
    <dgm:cxn modelId="{B5529821-41B9-4219-BD1D-5B4E882D739F}" type="presParOf" srcId="{AB71687D-FAC1-44B9-A64A-50FC3D74E2BE}" destId="{6A406216-2F67-418E-9AA6-E5F3E0079F1A}" srcOrd="1" destOrd="0" presId="urn:microsoft.com/office/officeart/2005/8/layout/radial5"/>
    <dgm:cxn modelId="{7FCBA2AF-8E66-473E-9F9F-CE4BF7EC3446}" type="presParOf" srcId="{6A406216-2F67-418E-9AA6-E5F3E0079F1A}" destId="{3735216C-07A1-45F5-945D-47E9B21DD288}" srcOrd="0" destOrd="0" presId="urn:microsoft.com/office/officeart/2005/8/layout/radial5"/>
    <dgm:cxn modelId="{A3CF0D74-BAE7-406D-BC15-C1E9BD0E2BBD}" type="presParOf" srcId="{AB71687D-FAC1-44B9-A64A-50FC3D74E2BE}" destId="{554A9789-41FA-4039-BAA3-92505BC6E9A4}" srcOrd="2" destOrd="0" presId="urn:microsoft.com/office/officeart/2005/8/layout/radial5"/>
    <dgm:cxn modelId="{B94BA534-2C9C-4D0C-8BF5-98FF4650FFD2}" type="presParOf" srcId="{AB71687D-FAC1-44B9-A64A-50FC3D74E2BE}" destId="{DBC4A5DE-0793-473F-A781-6ABD755C2A3F}" srcOrd="3" destOrd="0" presId="urn:microsoft.com/office/officeart/2005/8/layout/radial5"/>
    <dgm:cxn modelId="{3781ED46-6C4A-42F6-B7BA-C50ED75A9FA0}" type="presParOf" srcId="{DBC4A5DE-0793-473F-A781-6ABD755C2A3F}" destId="{8099A14C-D6E1-4594-ADD0-6B7E49B2DBD2}" srcOrd="0" destOrd="0" presId="urn:microsoft.com/office/officeart/2005/8/layout/radial5"/>
    <dgm:cxn modelId="{A7D57209-F1AD-4D5C-A81C-4A628D0CA1DD}" type="presParOf" srcId="{AB71687D-FAC1-44B9-A64A-50FC3D74E2BE}" destId="{32530100-E8BF-474B-9C3D-653942D1A854}" srcOrd="4" destOrd="0" presId="urn:microsoft.com/office/officeart/2005/8/layout/radial5"/>
    <dgm:cxn modelId="{FCF49903-9998-45AA-9486-D33EF921DAAC}" type="presParOf" srcId="{AB71687D-FAC1-44B9-A64A-50FC3D74E2BE}" destId="{2783B904-4BDA-429D-8988-B5BD2994467B}" srcOrd="5" destOrd="0" presId="urn:microsoft.com/office/officeart/2005/8/layout/radial5"/>
    <dgm:cxn modelId="{0752D0FB-BE4F-4C2C-AB7A-ACBAF25BAF93}" type="presParOf" srcId="{2783B904-4BDA-429D-8988-B5BD2994467B}" destId="{5190FB60-36ED-4A29-8BE9-AA3849BAEBC7}" srcOrd="0" destOrd="0" presId="urn:microsoft.com/office/officeart/2005/8/layout/radial5"/>
    <dgm:cxn modelId="{E4B9CB97-A7BC-41B2-B599-8EA6DA602725}" type="presParOf" srcId="{AB71687D-FAC1-44B9-A64A-50FC3D74E2BE}" destId="{A7C5A9F0-20F0-4B1D-A176-32AF34DC1D9E}" srcOrd="6" destOrd="0" presId="urn:microsoft.com/office/officeart/2005/8/layout/radial5"/>
    <dgm:cxn modelId="{D206821E-261E-4307-857E-1F14E02D1E48}" type="presParOf" srcId="{AB71687D-FAC1-44B9-A64A-50FC3D74E2BE}" destId="{5B669216-2B45-4062-BB7A-57D87ED3DE34}" srcOrd="7" destOrd="0" presId="urn:microsoft.com/office/officeart/2005/8/layout/radial5"/>
    <dgm:cxn modelId="{71500B89-2DA8-4475-AEF6-B9C8226DDCC0}" type="presParOf" srcId="{5B669216-2B45-4062-BB7A-57D87ED3DE34}" destId="{B334B9BA-82E0-4CC0-BDB3-C784693D950F}" srcOrd="0" destOrd="0" presId="urn:microsoft.com/office/officeart/2005/8/layout/radial5"/>
    <dgm:cxn modelId="{8696F9DB-6031-48E8-9219-1E6359C00E96}" type="presParOf" srcId="{AB71687D-FAC1-44B9-A64A-50FC3D74E2BE}" destId="{E6A0CA79-1C39-4361-A31F-F5421621C40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9BB6AC5-625C-4D87-97BE-B4F7AE838E31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4C885D-5FFB-40F0-AC08-F8E58203DD19}">
      <dgm:prSet phldrT="[Текст]" custT="1"/>
      <dgm:spPr>
        <a:solidFill>
          <a:srgbClr val="3399FF"/>
        </a:solidFill>
        <a:ln>
          <a:solidFill>
            <a:srgbClr val="3399FF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2088,7 </a:t>
          </a:r>
          <a:r>
            <a:rPr lang="ru-RU" sz="2400" dirty="0" err="1" smtClean="0">
              <a:solidFill>
                <a:schemeClr val="tx1"/>
              </a:solidFill>
            </a:rPr>
            <a:t>млн.руб</a:t>
          </a:r>
          <a:r>
            <a:rPr lang="ru-RU" sz="2400" dirty="0" smtClean="0">
              <a:solidFill>
                <a:schemeClr val="tx1"/>
              </a:solidFill>
            </a:rPr>
            <a:t>.</a:t>
          </a:r>
          <a:endParaRPr lang="ru-RU" sz="2400" dirty="0">
            <a:solidFill>
              <a:schemeClr val="tx1"/>
            </a:solidFill>
          </a:endParaRPr>
        </a:p>
      </dgm:t>
    </dgm:pt>
    <dgm:pt modelId="{F9729099-2BEE-4908-9F2E-1E83449FFC68}" type="parTrans" cxnId="{10D68209-AF8E-4FF5-A847-3AE77548AFDB}">
      <dgm:prSet/>
      <dgm:spPr/>
      <dgm:t>
        <a:bodyPr/>
        <a:lstStyle/>
        <a:p>
          <a:endParaRPr lang="ru-RU"/>
        </a:p>
      </dgm:t>
    </dgm:pt>
    <dgm:pt modelId="{450B5F37-5A1C-45F3-9012-39ED9F3BC87F}" type="sibTrans" cxnId="{10D68209-AF8E-4FF5-A847-3AE77548AFDB}">
      <dgm:prSet/>
      <dgm:spPr/>
      <dgm:t>
        <a:bodyPr/>
        <a:lstStyle/>
        <a:p>
          <a:endParaRPr lang="ru-RU"/>
        </a:p>
      </dgm:t>
    </dgm:pt>
    <dgm:pt modelId="{173311F7-993C-47DD-9E0F-528A1862CA4E}">
      <dgm:prSet phldrT="[Текст]" custT="1"/>
      <dgm:spPr>
        <a:solidFill>
          <a:srgbClr val="66CCFF"/>
        </a:solidFill>
        <a:ln>
          <a:solidFill>
            <a:srgbClr val="66CCFF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1933,1 </a:t>
          </a:r>
          <a:r>
            <a:rPr lang="ru-RU" sz="2400" dirty="0" err="1" smtClean="0">
              <a:solidFill>
                <a:schemeClr val="tx1"/>
              </a:solidFill>
            </a:rPr>
            <a:t>млн.руб</a:t>
          </a:r>
          <a:r>
            <a:rPr lang="ru-RU" sz="2400" dirty="0" smtClean="0">
              <a:solidFill>
                <a:schemeClr val="tx1"/>
              </a:solidFill>
            </a:rPr>
            <a:t>.</a:t>
          </a:r>
          <a:endParaRPr lang="ru-RU" sz="2400" dirty="0">
            <a:solidFill>
              <a:schemeClr val="tx1"/>
            </a:solidFill>
          </a:endParaRPr>
        </a:p>
      </dgm:t>
    </dgm:pt>
    <dgm:pt modelId="{190057B5-4253-4F52-8A87-A8E9C8BDE4FA}" type="parTrans" cxnId="{E997387A-599D-47A1-AF5B-486E93002116}">
      <dgm:prSet/>
      <dgm:spPr/>
      <dgm:t>
        <a:bodyPr/>
        <a:lstStyle/>
        <a:p>
          <a:endParaRPr lang="ru-RU"/>
        </a:p>
      </dgm:t>
    </dgm:pt>
    <dgm:pt modelId="{7B798B47-BD92-4834-9367-2669BB64320E}" type="sibTrans" cxnId="{E997387A-599D-47A1-AF5B-486E93002116}">
      <dgm:prSet/>
      <dgm:spPr/>
      <dgm:t>
        <a:bodyPr/>
        <a:lstStyle/>
        <a:p>
          <a:endParaRPr lang="ru-RU"/>
        </a:p>
      </dgm:t>
    </dgm:pt>
    <dgm:pt modelId="{9F1D7952-17AD-488C-A250-10342A3C885E}">
      <dgm:prSet phldrT="[Текст]" custT="1"/>
      <dgm:spPr>
        <a:solidFill>
          <a:srgbClr val="66FFFF"/>
        </a:solidFill>
        <a:ln>
          <a:solidFill>
            <a:srgbClr val="66FFFF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155,7 </a:t>
          </a:r>
          <a:r>
            <a:rPr lang="ru-RU" sz="2400" dirty="0" err="1" smtClean="0">
              <a:solidFill>
                <a:schemeClr val="tx1"/>
              </a:solidFill>
            </a:rPr>
            <a:t>млн.руб</a:t>
          </a:r>
          <a:r>
            <a:rPr lang="ru-RU" sz="2400" dirty="0" smtClean="0">
              <a:solidFill>
                <a:schemeClr val="tx1"/>
              </a:solidFill>
            </a:rPr>
            <a:t>.</a:t>
          </a:r>
          <a:endParaRPr lang="ru-RU" sz="2400" dirty="0">
            <a:solidFill>
              <a:schemeClr val="tx1"/>
            </a:solidFill>
          </a:endParaRPr>
        </a:p>
      </dgm:t>
    </dgm:pt>
    <dgm:pt modelId="{9D0BA81A-2BAC-418A-B0F4-12CF02B13D3A}" type="parTrans" cxnId="{B9EABC75-D4ED-4983-8F54-8078DCBCFF85}">
      <dgm:prSet/>
      <dgm:spPr/>
      <dgm:t>
        <a:bodyPr/>
        <a:lstStyle/>
        <a:p>
          <a:endParaRPr lang="ru-RU"/>
        </a:p>
      </dgm:t>
    </dgm:pt>
    <dgm:pt modelId="{8E8F18F3-60F0-469F-AA96-7E0DEF388000}" type="sibTrans" cxnId="{B9EABC75-D4ED-4983-8F54-8078DCBCFF85}">
      <dgm:prSet/>
      <dgm:spPr/>
      <dgm:t>
        <a:bodyPr/>
        <a:lstStyle/>
        <a:p>
          <a:endParaRPr lang="ru-RU"/>
        </a:p>
      </dgm:t>
    </dgm:pt>
    <dgm:pt modelId="{7A7F83BD-3AF1-4835-92D9-68D7E0D48930}">
      <dgm:prSet phldrT="[Текст]" custT="1"/>
      <dgm:spPr>
        <a:solidFill>
          <a:srgbClr val="99FFCC"/>
        </a:solidFill>
        <a:ln>
          <a:solidFill>
            <a:srgbClr val="99FFCC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0,1 млн. </a:t>
          </a:r>
          <a:r>
            <a:rPr lang="ru-RU" sz="2400" dirty="0" err="1" smtClean="0">
              <a:solidFill>
                <a:schemeClr val="tx1"/>
              </a:solidFill>
            </a:rPr>
            <a:t>руб</a:t>
          </a:r>
          <a:endParaRPr lang="ru-RU" sz="2400" dirty="0">
            <a:solidFill>
              <a:schemeClr val="tx1"/>
            </a:solidFill>
          </a:endParaRPr>
        </a:p>
      </dgm:t>
    </dgm:pt>
    <dgm:pt modelId="{7FABEF80-CEE9-4E69-9FBF-D6CC03621DDB}" type="parTrans" cxnId="{A439B1F2-D946-484B-A8FE-37E5F246CA94}">
      <dgm:prSet/>
      <dgm:spPr/>
      <dgm:t>
        <a:bodyPr/>
        <a:lstStyle/>
        <a:p>
          <a:endParaRPr lang="ru-RU"/>
        </a:p>
      </dgm:t>
    </dgm:pt>
    <dgm:pt modelId="{C0CDDE6D-2512-4C4C-A822-577A75ADB4FA}" type="sibTrans" cxnId="{A439B1F2-D946-484B-A8FE-37E5F246CA94}">
      <dgm:prSet/>
      <dgm:spPr/>
      <dgm:t>
        <a:bodyPr/>
        <a:lstStyle/>
        <a:p>
          <a:endParaRPr lang="ru-RU"/>
        </a:p>
      </dgm:t>
    </dgm:pt>
    <dgm:pt modelId="{2EA1587B-F10A-4B3B-BDF8-E7422C6E8981}" type="pres">
      <dgm:prSet presAssocID="{C9BB6AC5-625C-4D87-97BE-B4F7AE838E31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CAF565-29F8-4D12-BD62-F7999E72D5CB}" type="pres">
      <dgm:prSet presAssocID="{C9BB6AC5-625C-4D87-97BE-B4F7AE838E31}" presName="comp1" presStyleCnt="0"/>
      <dgm:spPr/>
    </dgm:pt>
    <dgm:pt modelId="{9D2D54EF-E1EF-4A4B-A052-8D1F51130964}" type="pres">
      <dgm:prSet presAssocID="{C9BB6AC5-625C-4D87-97BE-B4F7AE838E31}" presName="circle1" presStyleLbl="node1" presStyleIdx="0" presStyleCnt="4" custLinFactNeighborX="-2124" custLinFactNeighborY="-4814"/>
      <dgm:spPr/>
      <dgm:t>
        <a:bodyPr/>
        <a:lstStyle/>
        <a:p>
          <a:endParaRPr lang="ru-RU"/>
        </a:p>
      </dgm:t>
    </dgm:pt>
    <dgm:pt modelId="{AC2F1B50-14EE-4FF6-B1E1-9B2C992A9139}" type="pres">
      <dgm:prSet presAssocID="{C9BB6AC5-625C-4D87-97BE-B4F7AE838E31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83AC05-6AB2-48E2-8D35-33CA56FF8CA4}" type="pres">
      <dgm:prSet presAssocID="{C9BB6AC5-625C-4D87-97BE-B4F7AE838E31}" presName="comp2" presStyleCnt="0"/>
      <dgm:spPr/>
    </dgm:pt>
    <dgm:pt modelId="{85CBC70D-F82B-4573-855B-1EC0144A6CF6}" type="pres">
      <dgm:prSet presAssocID="{C9BB6AC5-625C-4D87-97BE-B4F7AE838E31}" presName="circle2" presStyleLbl="node1" presStyleIdx="1" presStyleCnt="4"/>
      <dgm:spPr/>
      <dgm:t>
        <a:bodyPr/>
        <a:lstStyle/>
        <a:p>
          <a:endParaRPr lang="ru-RU"/>
        </a:p>
      </dgm:t>
    </dgm:pt>
    <dgm:pt modelId="{467744AD-6EFA-4CCC-B660-C880E5CB9DA9}" type="pres">
      <dgm:prSet presAssocID="{C9BB6AC5-625C-4D87-97BE-B4F7AE838E31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38C09-141F-4637-864E-72C6C68767EB}" type="pres">
      <dgm:prSet presAssocID="{C9BB6AC5-625C-4D87-97BE-B4F7AE838E31}" presName="comp3" presStyleCnt="0"/>
      <dgm:spPr/>
    </dgm:pt>
    <dgm:pt modelId="{0FE3A675-3B6F-41A2-A6B1-A90E0D6857F9}" type="pres">
      <dgm:prSet presAssocID="{C9BB6AC5-625C-4D87-97BE-B4F7AE838E31}" presName="circle3" presStyleLbl="node1" presStyleIdx="2" presStyleCnt="4"/>
      <dgm:spPr/>
      <dgm:t>
        <a:bodyPr/>
        <a:lstStyle/>
        <a:p>
          <a:endParaRPr lang="ru-RU"/>
        </a:p>
      </dgm:t>
    </dgm:pt>
    <dgm:pt modelId="{A6972E62-F691-4759-B578-D65857B97A76}" type="pres">
      <dgm:prSet presAssocID="{C9BB6AC5-625C-4D87-97BE-B4F7AE838E31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5B27A-5123-4BF6-9D37-C095839B9237}" type="pres">
      <dgm:prSet presAssocID="{C9BB6AC5-625C-4D87-97BE-B4F7AE838E31}" presName="comp4" presStyleCnt="0"/>
      <dgm:spPr/>
    </dgm:pt>
    <dgm:pt modelId="{FD147F79-0901-49E3-A5ED-B2E0E46B82F9}" type="pres">
      <dgm:prSet presAssocID="{C9BB6AC5-625C-4D87-97BE-B4F7AE838E31}" presName="circle4" presStyleLbl="node1" presStyleIdx="3" presStyleCnt="4"/>
      <dgm:spPr/>
      <dgm:t>
        <a:bodyPr/>
        <a:lstStyle/>
        <a:p>
          <a:endParaRPr lang="ru-RU"/>
        </a:p>
      </dgm:t>
    </dgm:pt>
    <dgm:pt modelId="{B02A1093-6B41-430B-8073-26BDD0BD801E}" type="pres">
      <dgm:prSet presAssocID="{C9BB6AC5-625C-4D87-97BE-B4F7AE838E31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D68209-AF8E-4FF5-A847-3AE77548AFDB}" srcId="{C9BB6AC5-625C-4D87-97BE-B4F7AE838E31}" destId="{7D4C885D-5FFB-40F0-AC08-F8E58203DD19}" srcOrd="0" destOrd="0" parTransId="{F9729099-2BEE-4908-9F2E-1E83449FFC68}" sibTransId="{450B5F37-5A1C-45F3-9012-39ED9F3BC87F}"/>
    <dgm:cxn modelId="{3F9FD244-0233-4112-976D-20B9FFABB125}" type="presOf" srcId="{7D4C885D-5FFB-40F0-AC08-F8E58203DD19}" destId="{9D2D54EF-E1EF-4A4B-A052-8D1F51130964}" srcOrd="0" destOrd="0" presId="urn:microsoft.com/office/officeart/2005/8/layout/venn2"/>
    <dgm:cxn modelId="{0F32844B-7A29-4064-A91B-54681712F5C0}" type="presOf" srcId="{173311F7-993C-47DD-9E0F-528A1862CA4E}" destId="{467744AD-6EFA-4CCC-B660-C880E5CB9DA9}" srcOrd="1" destOrd="0" presId="urn:microsoft.com/office/officeart/2005/8/layout/venn2"/>
    <dgm:cxn modelId="{91F1D4E7-991A-47F4-8CD6-C201D11F5463}" type="presOf" srcId="{173311F7-993C-47DD-9E0F-528A1862CA4E}" destId="{85CBC70D-F82B-4573-855B-1EC0144A6CF6}" srcOrd="0" destOrd="0" presId="urn:microsoft.com/office/officeart/2005/8/layout/venn2"/>
    <dgm:cxn modelId="{B9EABC75-D4ED-4983-8F54-8078DCBCFF85}" srcId="{C9BB6AC5-625C-4D87-97BE-B4F7AE838E31}" destId="{9F1D7952-17AD-488C-A250-10342A3C885E}" srcOrd="2" destOrd="0" parTransId="{9D0BA81A-2BAC-418A-B0F4-12CF02B13D3A}" sibTransId="{8E8F18F3-60F0-469F-AA96-7E0DEF388000}"/>
    <dgm:cxn modelId="{1A929648-B49C-4CBF-84C0-2B1E81F3E9E5}" type="presOf" srcId="{7A7F83BD-3AF1-4835-92D9-68D7E0D48930}" destId="{B02A1093-6B41-430B-8073-26BDD0BD801E}" srcOrd="1" destOrd="0" presId="urn:microsoft.com/office/officeart/2005/8/layout/venn2"/>
    <dgm:cxn modelId="{E997387A-599D-47A1-AF5B-486E93002116}" srcId="{C9BB6AC5-625C-4D87-97BE-B4F7AE838E31}" destId="{173311F7-993C-47DD-9E0F-528A1862CA4E}" srcOrd="1" destOrd="0" parTransId="{190057B5-4253-4F52-8A87-A8E9C8BDE4FA}" sibTransId="{7B798B47-BD92-4834-9367-2669BB64320E}"/>
    <dgm:cxn modelId="{E4CCAD1A-1878-434A-8E1A-44B6FBFA2A08}" type="presOf" srcId="{C9BB6AC5-625C-4D87-97BE-B4F7AE838E31}" destId="{2EA1587B-F10A-4B3B-BDF8-E7422C6E8981}" srcOrd="0" destOrd="0" presId="urn:microsoft.com/office/officeart/2005/8/layout/venn2"/>
    <dgm:cxn modelId="{79249088-80DC-44DB-81AC-F48E3663E7A6}" type="presOf" srcId="{7D4C885D-5FFB-40F0-AC08-F8E58203DD19}" destId="{AC2F1B50-14EE-4FF6-B1E1-9B2C992A9139}" srcOrd="1" destOrd="0" presId="urn:microsoft.com/office/officeart/2005/8/layout/venn2"/>
    <dgm:cxn modelId="{F389FA10-3CA2-4421-982D-05FA12730271}" type="presOf" srcId="{7A7F83BD-3AF1-4835-92D9-68D7E0D48930}" destId="{FD147F79-0901-49E3-A5ED-B2E0E46B82F9}" srcOrd="0" destOrd="0" presId="urn:microsoft.com/office/officeart/2005/8/layout/venn2"/>
    <dgm:cxn modelId="{762C171D-5DDE-464F-8CA9-6310E1F03DC6}" type="presOf" srcId="{9F1D7952-17AD-488C-A250-10342A3C885E}" destId="{A6972E62-F691-4759-B578-D65857B97A76}" srcOrd="1" destOrd="0" presId="urn:microsoft.com/office/officeart/2005/8/layout/venn2"/>
    <dgm:cxn modelId="{A439B1F2-D946-484B-A8FE-37E5F246CA94}" srcId="{C9BB6AC5-625C-4D87-97BE-B4F7AE838E31}" destId="{7A7F83BD-3AF1-4835-92D9-68D7E0D48930}" srcOrd="3" destOrd="0" parTransId="{7FABEF80-CEE9-4E69-9FBF-D6CC03621DDB}" sibTransId="{C0CDDE6D-2512-4C4C-A822-577A75ADB4FA}"/>
    <dgm:cxn modelId="{EA49EEE7-1226-4DF4-BDC1-E7B69C6DE84E}" type="presOf" srcId="{9F1D7952-17AD-488C-A250-10342A3C885E}" destId="{0FE3A675-3B6F-41A2-A6B1-A90E0D6857F9}" srcOrd="0" destOrd="0" presId="urn:microsoft.com/office/officeart/2005/8/layout/venn2"/>
    <dgm:cxn modelId="{775D7D82-5F33-47FD-A4FE-E4787119DFA0}" type="presParOf" srcId="{2EA1587B-F10A-4B3B-BDF8-E7422C6E8981}" destId="{9FCAF565-29F8-4D12-BD62-F7999E72D5CB}" srcOrd="0" destOrd="0" presId="urn:microsoft.com/office/officeart/2005/8/layout/venn2"/>
    <dgm:cxn modelId="{C962B7AC-CDFD-4AC4-8514-814175EB7DB4}" type="presParOf" srcId="{9FCAF565-29F8-4D12-BD62-F7999E72D5CB}" destId="{9D2D54EF-E1EF-4A4B-A052-8D1F51130964}" srcOrd="0" destOrd="0" presId="urn:microsoft.com/office/officeart/2005/8/layout/venn2"/>
    <dgm:cxn modelId="{E7545592-F250-4647-8BB1-F62651D63A60}" type="presParOf" srcId="{9FCAF565-29F8-4D12-BD62-F7999E72D5CB}" destId="{AC2F1B50-14EE-4FF6-B1E1-9B2C992A9139}" srcOrd="1" destOrd="0" presId="urn:microsoft.com/office/officeart/2005/8/layout/venn2"/>
    <dgm:cxn modelId="{614FEBEA-CB53-40C1-BA79-B7ABE793FC2A}" type="presParOf" srcId="{2EA1587B-F10A-4B3B-BDF8-E7422C6E8981}" destId="{8183AC05-6AB2-48E2-8D35-33CA56FF8CA4}" srcOrd="1" destOrd="0" presId="urn:microsoft.com/office/officeart/2005/8/layout/venn2"/>
    <dgm:cxn modelId="{BE968D29-F59C-4D90-AF9A-1E8592D33A49}" type="presParOf" srcId="{8183AC05-6AB2-48E2-8D35-33CA56FF8CA4}" destId="{85CBC70D-F82B-4573-855B-1EC0144A6CF6}" srcOrd="0" destOrd="0" presId="urn:microsoft.com/office/officeart/2005/8/layout/venn2"/>
    <dgm:cxn modelId="{9087C776-EB6C-4578-ABA0-30CDF1E25639}" type="presParOf" srcId="{8183AC05-6AB2-48E2-8D35-33CA56FF8CA4}" destId="{467744AD-6EFA-4CCC-B660-C880E5CB9DA9}" srcOrd="1" destOrd="0" presId="urn:microsoft.com/office/officeart/2005/8/layout/venn2"/>
    <dgm:cxn modelId="{FF9B1B4F-4155-4FC3-80F5-5D817B1F647D}" type="presParOf" srcId="{2EA1587B-F10A-4B3B-BDF8-E7422C6E8981}" destId="{ABA38C09-141F-4637-864E-72C6C68767EB}" srcOrd="2" destOrd="0" presId="urn:microsoft.com/office/officeart/2005/8/layout/venn2"/>
    <dgm:cxn modelId="{D7D210B5-0C72-48B3-ABDC-A77F7A3C3D5E}" type="presParOf" srcId="{ABA38C09-141F-4637-864E-72C6C68767EB}" destId="{0FE3A675-3B6F-41A2-A6B1-A90E0D6857F9}" srcOrd="0" destOrd="0" presId="urn:microsoft.com/office/officeart/2005/8/layout/venn2"/>
    <dgm:cxn modelId="{B217853F-671B-47A4-8BF2-8AF42AB19617}" type="presParOf" srcId="{ABA38C09-141F-4637-864E-72C6C68767EB}" destId="{A6972E62-F691-4759-B578-D65857B97A76}" srcOrd="1" destOrd="0" presId="urn:microsoft.com/office/officeart/2005/8/layout/venn2"/>
    <dgm:cxn modelId="{36F075A0-E91F-4622-A512-A6C9E790A350}" type="presParOf" srcId="{2EA1587B-F10A-4B3B-BDF8-E7422C6E8981}" destId="{6C65B27A-5123-4BF6-9D37-C095839B9237}" srcOrd="3" destOrd="0" presId="urn:microsoft.com/office/officeart/2005/8/layout/venn2"/>
    <dgm:cxn modelId="{CAFA3B2B-29EA-4810-9387-CECDE5998217}" type="presParOf" srcId="{6C65B27A-5123-4BF6-9D37-C095839B9237}" destId="{FD147F79-0901-49E3-A5ED-B2E0E46B82F9}" srcOrd="0" destOrd="0" presId="urn:microsoft.com/office/officeart/2005/8/layout/venn2"/>
    <dgm:cxn modelId="{9B7C19E2-8482-4866-BB90-3EE0A983CC05}" type="presParOf" srcId="{6C65B27A-5123-4BF6-9D37-C095839B9237}" destId="{B02A1093-6B41-430B-8073-26BDD0BD801E}" srcOrd="1" destOrd="0" presId="urn:microsoft.com/office/officeart/2005/8/layout/ven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452C8-C7E2-490D-A3FE-79E7EB4D01D8}">
      <dsp:nvSpPr>
        <dsp:cNvPr id="0" name=""/>
        <dsp:cNvSpPr/>
      </dsp:nvSpPr>
      <dsp:spPr>
        <a:xfrm>
          <a:off x="3013622" y="2689231"/>
          <a:ext cx="3286838" cy="3286838"/>
        </a:xfrm>
        <a:prstGeom prst="gear9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Численность населения </a:t>
          </a:r>
          <a:r>
            <a:rPr lang="ru-RU" sz="1900" b="1" kern="1200" dirty="0" err="1" smtClean="0">
              <a:solidFill>
                <a:schemeClr val="tx1"/>
              </a:solidFill>
            </a:rPr>
            <a:t>Осинского</a:t>
          </a:r>
          <a:r>
            <a:rPr lang="ru-RU" sz="1900" b="1" kern="1200" dirty="0" smtClean="0">
              <a:solidFill>
                <a:schemeClr val="tx1"/>
              </a:solidFill>
            </a:rPr>
            <a:t> района -20,8 тыс. чел.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3674423" y="3459157"/>
        <a:ext cx="1965236" cy="1689503"/>
      </dsp:txXfrm>
    </dsp:sp>
    <dsp:sp modelId="{0698BF59-6DE7-4A5A-9BD6-31396F3AB80D}">
      <dsp:nvSpPr>
        <dsp:cNvPr id="0" name=""/>
        <dsp:cNvSpPr/>
      </dsp:nvSpPr>
      <dsp:spPr>
        <a:xfrm>
          <a:off x="1101280" y="1912342"/>
          <a:ext cx="2390428" cy="2390428"/>
        </a:xfrm>
        <a:prstGeom prst="gear6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Плотность населения -4,73 чел/</a:t>
          </a:r>
          <a:r>
            <a:rPr lang="ru-RU" sz="1900" b="1" kern="1200" dirty="0" err="1" smtClean="0">
              <a:solidFill>
                <a:schemeClr val="tx1"/>
              </a:solidFill>
            </a:rPr>
            <a:t>кв.км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1703077" y="2517777"/>
        <a:ext cx="1186834" cy="1179558"/>
      </dsp:txXfrm>
    </dsp:sp>
    <dsp:sp modelId="{86DBF28D-FFCF-4E0A-BE8F-B1F189DF00E4}">
      <dsp:nvSpPr>
        <dsp:cNvPr id="0" name=""/>
        <dsp:cNvSpPr/>
      </dsp:nvSpPr>
      <dsp:spPr>
        <a:xfrm rot="20700000">
          <a:off x="2440163" y="263191"/>
          <a:ext cx="2342131" cy="2342131"/>
        </a:xfrm>
        <a:prstGeom prst="gear6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Площадь-4,4 </a:t>
          </a:r>
          <a:r>
            <a:rPr lang="ru-RU" sz="1900" b="1" kern="1200" dirty="0" err="1" smtClean="0">
              <a:solidFill>
                <a:schemeClr val="tx1"/>
              </a:solidFill>
            </a:rPr>
            <a:t>тыс.кв.км</a:t>
          </a:r>
          <a:endParaRPr lang="ru-RU" sz="1900" b="1" kern="1200" dirty="0">
            <a:solidFill>
              <a:schemeClr val="tx1"/>
            </a:solidFill>
          </a:endParaRPr>
        </a:p>
      </dsp:txBody>
      <dsp:txXfrm rot="-20700000">
        <a:off x="2953861" y="776889"/>
        <a:ext cx="1314735" cy="1314735"/>
      </dsp:txXfrm>
    </dsp:sp>
    <dsp:sp modelId="{61F7C9C0-28F8-4F38-BF54-E55D68C0318D}">
      <dsp:nvSpPr>
        <dsp:cNvPr id="0" name=""/>
        <dsp:cNvSpPr/>
      </dsp:nvSpPr>
      <dsp:spPr>
        <a:xfrm>
          <a:off x="2780916" y="2181778"/>
          <a:ext cx="4207153" cy="4207153"/>
        </a:xfrm>
        <a:prstGeom prst="circularArrow">
          <a:avLst>
            <a:gd name="adj1" fmla="val 4687"/>
            <a:gd name="adj2" fmla="val 299029"/>
            <a:gd name="adj3" fmla="val 2546954"/>
            <a:gd name="adj4" fmla="val 15796477"/>
            <a:gd name="adj5" fmla="val 5469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533138-8571-4E49-9BD3-618E8CA9D908}">
      <dsp:nvSpPr>
        <dsp:cNvPr id="0" name=""/>
        <dsp:cNvSpPr/>
      </dsp:nvSpPr>
      <dsp:spPr>
        <a:xfrm>
          <a:off x="677939" y="1375784"/>
          <a:ext cx="3056759" cy="305675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9F30B-1154-4942-A04D-1E96E56E832A}">
      <dsp:nvSpPr>
        <dsp:cNvPr id="0" name=""/>
        <dsp:cNvSpPr/>
      </dsp:nvSpPr>
      <dsp:spPr>
        <a:xfrm>
          <a:off x="1898404" y="-257470"/>
          <a:ext cx="3295802" cy="329580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0A40D-576E-49AE-9CA9-B02440BCCC2E}">
      <dsp:nvSpPr>
        <dsp:cNvPr id="0" name=""/>
        <dsp:cNvSpPr/>
      </dsp:nvSpPr>
      <dsp:spPr>
        <a:xfrm>
          <a:off x="846607" y="857394"/>
          <a:ext cx="3093836" cy="107444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C954F3-C608-483E-9872-15ACDD33B691}">
      <dsp:nvSpPr>
        <dsp:cNvPr id="0" name=""/>
        <dsp:cNvSpPr/>
      </dsp:nvSpPr>
      <dsp:spPr>
        <a:xfrm>
          <a:off x="2123732" y="3792696"/>
          <a:ext cx="599580" cy="383731"/>
        </a:xfrm>
        <a:prstGeom prst="downArrow">
          <a:avLst/>
        </a:prstGeom>
        <a:solidFill>
          <a:srgbClr val="34D9E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9C7E2-4C88-4BF0-8F9D-3A4ADD6756FD}">
      <dsp:nvSpPr>
        <dsp:cNvPr id="0" name=""/>
        <dsp:cNvSpPr/>
      </dsp:nvSpPr>
      <dsp:spPr>
        <a:xfrm>
          <a:off x="1043596" y="4287995"/>
          <a:ext cx="2877987" cy="336292"/>
        </a:xfrm>
        <a:prstGeom prst="rect">
          <a:avLst/>
        </a:prstGeom>
        <a:solidFill>
          <a:srgbClr val="34D9EA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C00000"/>
              </a:solidFill>
            </a:rPr>
            <a:t>Стратегические задачи</a:t>
          </a:r>
          <a:endParaRPr lang="ru-RU" sz="2000" kern="1200" dirty="0">
            <a:solidFill>
              <a:srgbClr val="C00000"/>
            </a:solidFill>
          </a:endParaRPr>
        </a:p>
      </dsp:txBody>
      <dsp:txXfrm>
        <a:off x="1043596" y="4287995"/>
        <a:ext cx="2877987" cy="336292"/>
      </dsp:txXfrm>
    </dsp:sp>
    <dsp:sp modelId="{01E3F0E9-F5D2-491A-B91B-AE2273B02DCF}">
      <dsp:nvSpPr>
        <dsp:cNvPr id="0" name=""/>
        <dsp:cNvSpPr/>
      </dsp:nvSpPr>
      <dsp:spPr>
        <a:xfrm>
          <a:off x="1340559" y="2651536"/>
          <a:ext cx="2007309" cy="1079245"/>
        </a:xfrm>
        <a:prstGeom prst="ellipse">
          <a:avLst/>
        </a:prstGeom>
        <a:solidFill>
          <a:srgbClr val="34D9E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Эффективное муниципальное управление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634523" y="2809588"/>
        <a:ext cx="1419381" cy="763141"/>
      </dsp:txXfrm>
    </dsp:sp>
    <dsp:sp modelId="{CF8CFA94-5D60-40AC-8DA0-9348F48B3F54}">
      <dsp:nvSpPr>
        <dsp:cNvPr id="0" name=""/>
        <dsp:cNvSpPr/>
      </dsp:nvSpPr>
      <dsp:spPr>
        <a:xfrm>
          <a:off x="71064" y="0"/>
          <a:ext cx="2628728" cy="2593976"/>
        </a:xfrm>
        <a:prstGeom prst="ellipse">
          <a:avLst/>
        </a:prstGeom>
        <a:solidFill>
          <a:srgbClr val="34D9E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Повышение уровня и качество жизни населения территории </a:t>
          </a:r>
          <a:r>
            <a:rPr lang="ru-RU" sz="1600" kern="1200" dirty="0" err="1" smtClean="0">
              <a:solidFill>
                <a:schemeClr val="tx1"/>
              </a:solidFill>
            </a:rPr>
            <a:t>Осинского</a:t>
          </a:r>
          <a:r>
            <a:rPr lang="ru-RU" sz="1600" kern="1200" dirty="0" smtClean="0">
              <a:solidFill>
                <a:schemeClr val="tx1"/>
              </a:solidFill>
            </a:rPr>
            <a:t> района и накопление и сохранение человеческого потенциала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456032" y="379879"/>
        <a:ext cx="1858792" cy="1834218"/>
      </dsp:txXfrm>
    </dsp:sp>
    <dsp:sp modelId="{89B3879E-49C8-4E87-A8A0-FF08FD359057}">
      <dsp:nvSpPr>
        <dsp:cNvPr id="0" name=""/>
        <dsp:cNvSpPr/>
      </dsp:nvSpPr>
      <dsp:spPr>
        <a:xfrm>
          <a:off x="2483767" y="331073"/>
          <a:ext cx="2219899" cy="2068891"/>
        </a:xfrm>
        <a:prstGeom prst="ellipse">
          <a:avLst/>
        </a:prstGeom>
        <a:solidFill>
          <a:srgbClr val="34D9E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Наращивание экономического потенциала и повышение уровня инвестиционной привлекательности </a:t>
          </a:r>
          <a:r>
            <a:rPr lang="ru-RU" sz="1600" kern="1200" dirty="0" err="1" smtClean="0">
              <a:solidFill>
                <a:schemeClr val="tx1"/>
              </a:solidFill>
            </a:rPr>
            <a:t>Осинского</a:t>
          </a:r>
          <a:r>
            <a:rPr lang="ru-RU" sz="1600" kern="1200" dirty="0" smtClean="0">
              <a:solidFill>
                <a:schemeClr val="tx1"/>
              </a:solidFill>
            </a:rPr>
            <a:t> района 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808864" y="634055"/>
        <a:ext cx="1569705" cy="1462927"/>
      </dsp:txXfrm>
    </dsp:sp>
    <dsp:sp modelId="{E2B4B8FB-4CA2-4C1B-A181-D77260B390BC}">
      <dsp:nvSpPr>
        <dsp:cNvPr id="0" name=""/>
        <dsp:cNvSpPr/>
      </dsp:nvSpPr>
      <dsp:spPr>
        <a:xfrm>
          <a:off x="0" y="252783"/>
          <a:ext cx="4796640" cy="3534989"/>
        </a:xfrm>
        <a:prstGeom prst="funnel">
          <a:avLst/>
        </a:prstGeom>
        <a:noFill/>
        <a:ln w="9525" cap="flat" cmpd="sng" algn="ctr">
          <a:solidFill>
            <a:srgbClr val="3399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B5FD0-D364-42ED-8A0E-AA95C509FC4B}">
      <dsp:nvSpPr>
        <dsp:cNvPr id="0" name=""/>
        <dsp:cNvSpPr/>
      </dsp:nvSpPr>
      <dsp:spPr>
        <a:xfrm>
          <a:off x="2550200" y="1709914"/>
          <a:ext cx="2741880" cy="2089895"/>
        </a:xfrm>
        <a:prstGeom prst="gear9">
          <a:avLst/>
        </a:prstGeom>
        <a:gradFill flip="none" rotWithShape="0">
          <a:gsLst>
            <a:gs pos="0">
              <a:srgbClr val="34D9EA">
                <a:tint val="66000"/>
                <a:satMod val="160000"/>
              </a:srgbClr>
            </a:gs>
            <a:gs pos="50000">
              <a:srgbClr val="34D9EA">
                <a:tint val="44500"/>
                <a:satMod val="160000"/>
              </a:srgbClr>
            </a:gs>
            <a:gs pos="100000">
              <a:srgbClr val="34D9EA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Муниципальные программы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052711" y="2199462"/>
        <a:ext cx="1736858" cy="1074249"/>
      </dsp:txXfrm>
    </dsp:sp>
    <dsp:sp modelId="{D484DD6A-3604-4806-B8E1-A93DC403EBE6}">
      <dsp:nvSpPr>
        <dsp:cNvPr id="0" name=""/>
        <dsp:cNvSpPr/>
      </dsp:nvSpPr>
      <dsp:spPr>
        <a:xfrm>
          <a:off x="876993" y="1949697"/>
          <a:ext cx="2379121" cy="1519924"/>
        </a:xfrm>
        <a:prstGeom prst="gear6">
          <a:avLst/>
        </a:prstGeom>
        <a:gradFill flip="none" rotWithShape="0">
          <a:gsLst>
            <a:gs pos="0">
              <a:srgbClr val="34D9EA">
                <a:tint val="66000"/>
                <a:satMod val="160000"/>
              </a:srgbClr>
            </a:gs>
            <a:gs pos="50000">
              <a:srgbClr val="34D9EA">
                <a:tint val="44500"/>
                <a:satMod val="160000"/>
              </a:srgbClr>
            </a:gs>
            <a:gs pos="100000">
              <a:srgbClr val="34D9EA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План мероприятий по реализации стратегии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384533" y="2334655"/>
        <a:ext cx="1364041" cy="750008"/>
      </dsp:txXfrm>
    </dsp:sp>
    <dsp:sp modelId="{CF0BAA9D-AEB3-4660-80C8-3B1456EE2DF4}">
      <dsp:nvSpPr>
        <dsp:cNvPr id="0" name=""/>
        <dsp:cNvSpPr/>
      </dsp:nvSpPr>
      <dsp:spPr>
        <a:xfrm rot="20700000">
          <a:off x="747537" y="186060"/>
          <a:ext cx="1489215" cy="1489215"/>
        </a:xfrm>
        <a:prstGeom prst="gear6">
          <a:avLst/>
        </a:prstGeom>
        <a:gradFill flip="none" rotWithShape="0">
          <a:gsLst>
            <a:gs pos="0">
              <a:srgbClr val="34D9EA">
                <a:tint val="66000"/>
                <a:satMod val="160000"/>
              </a:srgbClr>
            </a:gs>
            <a:gs pos="5000">
              <a:srgbClr val="34D9EA">
                <a:tint val="44500"/>
                <a:satMod val="160000"/>
              </a:srgbClr>
            </a:gs>
            <a:gs pos="26000">
              <a:srgbClr val="34D9EA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Бюджетный прогноз</a:t>
          </a:r>
          <a:endParaRPr lang="ru-RU" sz="1100" b="1" kern="1200" dirty="0">
            <a:solidFill>
              <a:schemeClr val="tx1"/>
            </a:solidFill>
          </a:endParaRPr>
        </a:p>
      </dsp:txBody>
      <dsp:txXfrm rot="-20700000">
        <a:off x="1074165" y="512688"/>
        <a:ext cx="835958" cy="835958"/>
      </dsp:txXfrm>
    </dsp:sp>
    <dsp:sp modelId="{59BA6CC5-189F-4AB2-912E-750328030018}">
      <dsp:nvSpPr>
        <dsp:cNvPr id="0" name=""/>
        <dsp:cNvSpPr/>
      </dsp:nvSpPr>
      <dsp:spPr>
        <a:xfrm>
          <a:off x="2731703" y="1473299"/>
          <a:ext cx="2675066" cy="2675066"/>
        </a:xfrm>
        <a:prstGeom prst="circularArrow">
          <a:avLst>
            <a:gd name="adj1" fmla="val 4687"/>
            <a:gd name="adj2" fmla="val 299029"/>
            <a:gd name="adj3" fmla="val 2506099"/>
            <a:gd name="adj4" fmla="val 15883136"/>
            <a:gd name="adj5" fmla="val 5469"/>
          </a:avLst>
        </a:prstGeom>
        <a:solidFill>
          <a:srgbClr val="34D9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85C350-4509-420D-AE13-4EDADAD3FFB1}">
      <dsp:nvSpPr>
        <dsp:cNvPr id="0" name=""/>
        <dsp:cNvSpPr/>
      </dsp:nvSpPr>
      <dsp:spPr>
        <a:xfrm>
          <a:off x="580187" y="1742113"/>
          <a:ext cx="1943602" cy="194360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34D9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34306-5FB2-4008-87D1-C9C26D23D761}">
      <dsp:nvSpPr>
        <dsp:cNvPr id="0" name=""/>
        <dsp:cNvSpPr/>
      </dsp:nvSpPr>
      <dsp:spPr>
        <a:xfrm>
          <a:off x="445545" y="-148436"/>
          <a:ext cx="2095595" cy="209559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34D9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F3827-6563-4713-AC3D-D467EB0D4AFD}">
      <dsp:nvSpPr>
        <dsp:cNvPr id="0" name=""/>
        <dsp:cNvSpPr/>
      </dsp:nvSpPr>
      <dsp:spPr>
        <a:xfrm>
          <a:off x="2164926" y="352596"/>
          <a:ext cx="2201102" cy="1642458"/>
        </a:xfrm>
        <a:prstGeom prst="gear9">
          <a:avLst/>
        </a:prstGeom>
        <a:gradFill flip="none" rotWithShape="0">
          <a:gsLst>
            <a:gs pos="0">
              <a:srgbClr val="34D9EA">
                <a:tint val="66000"/>
                <a:satMod val="160000"/>
              </a:srgbClr>
            </a:gs>
            <a:gs pos="50000">
              <a:srgbClr val="34D9EA">
                <a:tint val="44500"/>
                <a:satMod val="160000"/>
              </a:srgbClr>
            </a:gs>
            <a:gs pos="100000">
              <a:srgbClr val="34D9EA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Прогноз социально-экономического  развития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565693" y="737334"/>
        <a:ext cx="1399568" cy="844257"/>
      </dsp:txXfrm>
    </dsp:sp>
    <dsp:sp modelId="{75EA225A-F474-4EAD-B287-13D389274FB1}">
      <dsp:nvSpPr>
        <dsp:cNvPr id="0" name=""/>
        <dsp:cNvSpPr/>
      </dsp:nvSpPr>
      <dsp:spPr>
        <a:xfrm>
          <a:off x="2618111" y="2"/>
          <a:ext cx="1821662" cy="2369218"/>
        </a:xfrm>
        <a:prstGeom prst="circularArrow">
          <a:avLst>
            <a:gd name="adj1" fmla="val 4878"/>
            <a:gd name="adj2" fmla="val 312630"/>
            <a:gd name="adj3" fmla="val 2999385"/>
            <a:gd name="adj4" fmla="val 15428642"/>
            <a:gd name="adj5" fmla="val 5691"/>
          </a:avLst>
        </a:prstGeom>
        <a:solidFill>
          <a:srgbClr val="34D9EA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881AC-8030-419D-8854-EAB128C4538E}">
      <dsp:nvSpPr>
        <dsp:cNvPr id="0" name=""/>
        <dsp:cNvSpPr/>
      </dsp:nvSpPr>
      <dsp:spPr>
        <a:xfrm>
          <a:off x="0" y="2334"/>
          <a:ext cx="2376264" cy="1473773"/>
        </a:xfrm>
        <a:prstGeom prst="roundRect">
          <a:avLst>
            <a:gd name="adj" fmla="val 10000"/>
          </a:avLst>
        </a:prstGeom>
        <a:solidFill>
          <a:srgbClr val="D8FBC5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Мэр </a:t>
          </a:r>
          <a:r>
            <a:rPr lang="ru-RU" sz="2000" kern="1200" dirty="0" err="1" smtClean="0">
              <a:solidFill>
                <a:schemeClr val="tx1"/>
              </a:solidFill>
            </a:rPr>
            <a:t>Осинского</a:t>
          </a:r>
          <a:r>
            <a:rPr lang="ru-RU" sz="2000" kern="1200" dirty="0" smtClean="0">
              <a:solidFill>
                <a:schemeClr val="tx1"/>
              </a:solidFill>
            </a:rPr>
            <a:t> муниципального района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3165" y="45499"/>
        <a:ext cx="2289934" cy="1387443"/>
      </dsp:txXfrm>
    </dsp:sp>
    <dsp:sp modelId="{C8598EA3-2DCE-4C78-9085-1D0BB819D917}">
      <dsp:nvSpPr>
        <dsp:cNvPr id="0" name=""/>
        <dsp:cNvSpPr/>
      </dsp:nvSpPr>
      <dsp:spPr>
        <a:xfrm rot="5400000">
          <a:off x="836322" y="1523016"/>
          <a:ext cx="703619" cy="844343"/>
        </a:xfrm>
        <a:prstGeom prst="rightArrow">
          <a:avLst>
            <a:gd name="adj1" fmla="val 60000"/>
            <a:gd name="adj2" fmla="val 50000"/>
          </a:avLst>
        </a:prstGeom>
        <a:solidFill>
          <a:srgbClr val="D8FBC5"/>
        </a:solidFill>
        <a:ln>
          <a:solidFill>
            <a:srgbClr val="00B05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 rot="-5400000">
        <a:off x="934829" y="1593378"/>
        <a:ext cx="506605" cy="492533"/>
      </dsp:txXfrm>
    </dsp:sp>
    <dsp:sp modelId="{E0ADA43C-147E-4A7D-9D9B-7C490DF6B49B}">
      <dsp:nvSpPr>
        <dsp:cNvPr id="0" name=""/>
        <dsp:cNvSpPr/>
      </dsp:nvSpPr>
      <dsp:spPr>
        <a:xfrm>
          <a:off x="0" y="2414268"/>
          <a:ext cx="2376264" cy="1876319"/>
        </a:xfrm>
        <a:prstGeom prst="roundRect">
          <a:avLst>
            <a:gd name="adj" fmla="val 10000"/>
          </a:avLst>
        </a:prstGeom>
        <a:solidFill>
          <a:srgbClr val="D8FBC5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Исполнительно-распорядительный орган- администрация </a:t>
          </a:r>
          <a:r>
            <a:rPr lang="ru-RU" sz="2000" kern="1200" dirty="0" err="1" smtClean="0">
              <a:solidFill>
                <a:schemeClr val="tx1"/>
              </a:solidFill>
            </a:rPr>
            <a:t>Осинского</a:t>
          </a:r>
          <a:r>
            <a:rPr lang="ru-RU" sz="2000" kern="1200" dirty="0" smtClean="0">
              <a:solidFill>
                <a:schemeClr val="tx1"/>
              </a:solidFill>
            </a:rPr>
            <a:t> муниципального района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4956" y="2469224"/>
        <a:ext cx="2266352" cy="17664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AF679-A059-4B0E-8973-92ECE360A0AE}">
      <dsp:nvSpPr>
        <dsp:cNvPr id="0" name=""/>
        <dsp:cNvSpPr/>
      </dsp:nvSpPr>
      <dsp:spPr>
        <a:xfrm>
          <a:off x="0" y="765"/>
          <a:ext cx="2153771" cy="1565220"/>
        </a:xfrm>
        <a:prstGeom prst="roundRect">
          <a:avLst>
            <a:gd name="adj" fmla="val 10000"/>
          </a:avLst>
        </a:prstGeom>
        <a:solidFill>
          <a:srgbClr val="D8FBC5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Представительный орган- Дума </a:t>
          </a:r>
          <a:r>
            <a:rPr lang="ru-RU" sz="1800" kern="1200" dirty="0" err="1" smtClean="0">
              <a:solidFill>
                <a:schemeClr val="tx1"/>
              </a:solidFill>
            </a:rPr>
            <a:t>Осинского</a:t>
          </a:r>
          <a:r>
            <a:rPr lang="ru-RU" sz="1800" kern="1200" dirty="0" smtClean="0">
              <a:solidFill>
                <a:schemeClr val="tx1"/>
              </a:solidFill>
            </a:rPr>
            <a:t> муниципального образования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5844" y="46609"/>
        <a:ext cx="2062083" cy="14735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7B884-81F3-4384-90CD-0647E1575536}">
      <dsp:nvSpPr>
        <dsp:cNvPr id="0" name=""/>
        <dsp:cNvSpPr/>
      </dsp:nvSpPr>
      <dsp:spPr>
        <a:xfrm>
          <a:off x="1937386" y="2145990"/>
          <a:ext cx="1380548" cy="1380548"/>
        </a:xfrm>
        <a:prstGeom prst="ellipse">
          <a:avLst/>
        </a:prstGeom>
        <a:solidFill>
          <a:srgbClr val="66FF6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Инвестиционный проект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139563" y="2348167"/>
        <a:ext cx="976194" cy="976194"/>
      </dsp:txXfrm>
    </dsp:sp>
    <dsp:sp modelId="{F3DBC9A0-84CF-434B-A58F-D9AB43F987D5}">
      <dsp:nvSpPr>
        <dsp:cNvPr id="0" name=""/>
        <dsp:cNvSpPr/>
      </dsp:nvSpPr>
      <dsp:spPr>
        <a:xfrm rot="16680006">
          <a:off x="2619809" y="1665302"/>
          <a:ext cx="278874" cy="469386"/>
        </a:xfrm>
        <a:prstGeom prst="rightArrow">
          <a:avLst>
            <a:gd name="adj1" fmla="val 60000"/>
            <a:gd name="adj2" fmla="val 50000"/>
          </a:avLst>
        </a:prstGeom>
        <a:solidFill>
          <a:srgbClr val="D8FBC5"/>
        </a:solidFill>
        <a:ln>
          <a:solidFill>
            <a:srgbClr val="00B050"/>
          </a:solidFill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2655818" y="1800603"/>
        <a:ext cx="195212" cy="281632"/>
      </dsp:txXfrm>
    </dsp:sp>
    <dsp:sp modelId="{1844A450-6502-4300-8C11-9F70EA6D9E6D}">
      <dsp:nvSpPr>
        <dsp:cNvPr id="0" name=""/>
        <dsp:cNvSpPr/>
      </dsp:nvSpPr>
      <dsp:spPr>
        <a:xfrm>
          <a:off x="2202755" y="257820"/>
          <a:ext cx="1380548" cy="1380548"/>
        </a:xfrm>
        <a:prstGeom prst="ellipse">
          <a:avLst/>
        </a:prstGeom>
        <a:solidFill>
          <a:srgbClr val="66FF6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Инвестиционный  совет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404932" y="459997"/>
        <a:ext cx="976194" cy="976194"/>
      </dsp:txXfrm>
    </dsp:sp>
    <dsp:sp modelId="{1BCA89FF-194D-4C9B-92E8-735F0D018BD9}">
      <dsp:nvSpPr>
        <dsp:cNvPr id="0" name=""/>
        <dsp:cNvSpPr/>
      </dsp:nvSpPr>
      <dsp:spPr>
        <a:xfrm>
          <a:off x="3439775" y="2601571"/>
          <a:ext cx="293524" cy="469386"/>
        </a:xfrm>
        <a:prstGeom prst="rightArrow">
          <a:avLst>
            <a:gd name="adj1" fmla="val 60000"/>
            <a:gd name="adj2" fmla="val 50000"/>
          </a:avLst>
        </a:prstGeom>
        <a:solidFill>
          <a:srgbClr val="D8FBC5"/>
        </a:solidFill>
        <a:ln>
          <a:solidFill>
            <a:srgbClr val="00B050"/>
          </a:solidFill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439775" y="2695448"/>
        <a:ext cx="205467" cy="281632"/>
      </dsp:txXfrm>
    </dsp:sp>
    <dsp:sp modelId="{86D0DAB9-05A5-4A56-8D46-F418CB3300E1}">
      <dsp:nvSpPr>
        <dsp:cNvPr id="0" name=""/>
        <dsp:cNvSpPr/>
      </dsp:nvSpPr>
      <dsp:spPr>
        <a:xfrm>
          <a:off x="3871755" y="2145990"/>
          <a:ext cx="1380548" cy="1380548"/>
        </a:xfrm>
        <a:prstGeom prst="ellipse">
          <a:avLst/>
        </a:prstGeom>
        <a:solidFill>
          <a:srgbClr val="66FF6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Инвестиционный управляющий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073932" y="2348167"/>
        <a:ext cx="976194" cy="976194"/>
      </dsp:txXfrm>
    </dsp:sp>
    <dsp:sp modelId="{89E6449E-900A-45F0-8316-6D2697F5BC98}">
      <dsp:nvSpPr>
        <dsp:cNvPr id="0" name=""/>
        <dsp:cNvSpPr/>
      </dsp:nvSpPr>
      <dsp:spPr>
        <a:xfrm rot="5171094">
          <a:off x="2543979" y="3559821"/>
          <a:ext cx="295165" cy="469386"/>
        </a:xfrm>
        <a:prstGeom prst="rightArrow">
          <a:avLst>
            <a:gd name="adj1" fmla="val 60000"/>
            <a:gd name="adj2" fmla="val 50000"/>
          </a:avLst>
        </a:prstGeom>
        <a:solidFill>
          <a:srgbClr val="D8FBC5"/>
        </a:solidFill>
        <a:ln>
          <a:solidFill>
            <a:srgbClr val="00B050"/>
          </a:solidFill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2585308" y="3609522"/>
        <a:ext cx="206616" cy="281632"/>
      </dsp:txXfrm>
    </dsp:sp>
    <dsp:sp modelId="{896137D9-EAC7-492D-B55A-0DD02E1FDEF9}">
      <dsp:nvSpPr>
        <dsp:cNvPr id="0" name=""/>
        <dsp:cNvSpPr/>
      </dsp:nvSpPr>
      <dsp:spPr>
        <a:xfrm>
          <a:off x="2066299" y="4079161"/>
          <a:ext cx="1380548" cy="1380548"/>
        </a:xfrm>
        <a:prstGeom prst="ellipse">
          <a:avLst/>
        </a:prstGeom>
        <a:solidFill>
          <a:srgbClr val="66FF6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Отдел по управлению муниципальным имуществом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268476" y="4281338"/>
        <a:ext cx="976194" cy="976194"/>
      </dsp:txXfrm>
    </dsp:sp>
    <dsp:sp modelId="{9383C520-32DA-45CF-A75A-48AD591E2EAF}">
      <dsp:nvSpPr>
        <dsp:cNvPr id="0" name=""/>
        <dsp:cNvSpPr/>
      </dsp:nvSpPr>
      <dsp:spPr>
        <a:xfrm rot="10868040">
          <a:off x="1543286" y="2582864"/>
          <a:ext cx="278628" cy="469386"/>
        </a:xfrm>
        <a:prstGeom prst="rightArrow">
          <a:avLst>
            <a:gd name="adj1" fmla="val 60000"/>
            <a:gd name="adj2" fmla="val 50000"/>
          </a:avLst>
        </a:prstGeom>
        <a:solidFill>
          <a:srgbClr val="D8FBC5"/>
        </a:solidFill>
        <a:ln>
          <a:solidFill>
            <a:srgbClr val="00B050"/>
          </a:solidFill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1626866" y="2677568"/>
        <a:ext cx="195040" cy="281632"/>
      </dsp:txXfrm>
    </dsp:sp>
    <dsp:sp modelId="{C6F1272C-9945-4756-B65D-CBAB229A798C}">
      <dsp:nvSpPr>
        <dsp:cNvPr id="0" name=""/>
        <dsp:cNvSpPr/>
      </dsp:nvSpPr>
      <dsp:spPr>
        <a:xfrm>
          <a:off x="31497" y="2108264"/>
          <a:ext cx="1380548" cy="1380548"/>
        </a:xfrm>
        <a:prstGeom prst="ellipse">
          <a:avLst/>
        </a:prstGeom>
        <a:solidFill>
          <a:srgbClr val="66FF6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Муниципальные образования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33674" y="2310441"/>
        <a:ext cx="976194" cy="9761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5234F-9A4B-4B1E-BE49-787D37B7C708}">
      <dsp:nvSpPr>
        <dsp:cNvPr id="0" name=""/>
        <dsp:cNvSpPr/>
      </dsp:nvSpPr>
      <dsp:spPr>
        <a:xfrm>
          <a:off x="743" y="1315957"/>
          <a:ext cx="1698694" cy="1401068"/>
        </a:xfrm>
        <a:prstGeom prst="roundRect">
          <a:avLst>
            <a:gd name="adj" fmla="val 10000"/>
          </a:avLst>
        </a:prstGeom>
        <a:solidFill>
          <a:srgbClr val="66FFFF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Занятые в экономике</a:t>
          </a:r>
          <a:endParaRPr lang="ru-RU" sz="2100" b="1" kern="1200" dirty="0"/>
        </a:p>
      </dsp:txBody>
      <dsp:txXfrm>
        <a:off x="32985" y="1348199"/>
        <a:ext cx="1634210" cy="1036355"/>
      </dsp:txXfrm>
    </dsp:sp>
    <dsp:sp modelId="{E4D10F34-4147-48AA-880B-A1745F913061}">
      <dsp:nvSpPr>
        <dsp:cNvPr id="0" name=""/>
        <dsp:cNvSpPr/>
      </dsp:nvSpPr>
      <dsp:spPr>
        <a:xfrm>
          <a:off x="975116" y="1720585"/>
          <a:ext cx="1768551" cy="1768551"/>
        </a:xfrm>
        <a:prstGeom prst="leftCircularArrow">
          <a:avLst>
            <a:gd name="adj1" fmla="val 2566"/>
            <a:gd name="adj2" fmla="val 311456"/>
            <a:gd name="adj3" fmla="val 2086967"/>
            <a:gd name="adj4" fmla="val 9024489"/>
            <a:gd name="adj5" fmla="val 299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2CCAA-143B-4548-9430-E1FFFC281738}">
      <dsp:nvSpPr>
        <dsp:cNvPr id="0" name=""/>
        <dsp:cNvSpPr/>
      </dsp:nvSpPr>
      <dsp:spPr>
        <a:xfrm>
          <a:off x="378231" y="2416797"/>
          <a:ext cx="1509951" cy="600457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9,2 тыс. чел.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95818" y="2434384"/>
        <a:ext cx="1474777" cy="565283"/>
      </dsp:txXfrm>
    </dsp:sp>
    <dsp:sp modelId="{7109394C-11B5-4421-AB18-5D0DF2E1135B}">
      <dsp:nvSpPr>
        <dsp:cNvPr id="0" name=""/>
        <dsp:cNvSpPr/>
      </dsp:nvSpPr>
      <dsp:spPr>
        <a:xfrm>
          <a:off x="2104280" y="1315957"/>
          <a:ext cx="1698694" cy="1401068"/>
        </a:xfrm>
        <a:prstGeom prst="roundRect">
          <a:avLst>
            <a:gd name="adj" fmla="val 10000"/>
          </a:avLst>
        </a:prstGeom>
        <a:solidFill>
          <a:srgbClr val="66FFFF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  <a:scene3d>
            <a:camera prst="orthographicFront">
              <a:rot lat="0" lon="20999997" rev="0"/>
            </a:camera>
            <a:lightRig rig="threePt" dir="t"/>
          </a:scene3d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Учащиеся 16 лет и старше</a:t>
          </a:r>
          <a:endParaRPr lang="ru-RU" sz="2100" b="1" kern="1200" dirty="0"/>
        </a:p>
      </dsp:txBody>
      <dsp:txXfrm>
        <a:off x="2136522" y="1648428"/>
        <a:ext cx="1634210" cy="1036355"/>
      </dsp:txXfrm>
    </dsp:sp>
    <dsp:sp modelId="{E391FF94-DE4C-4E5C-85E6-623FBCAA62B1}">
      <dsp:nvSpPr>
        <dsp:cNvPr id="0" name=""/>
        <dsp:cNvSpPr/>
      </dsp:nvSpPr>
      <dsp:spPr>
        <a:xfrm>
          <a:off x="3064497" y="488912"/>
          <a:ext cx="1985606" cy="1985606"/>
        </a:xfrm>
        <a:prstGeom prst="circularArrow">
          <a:avLst>
            <a:gd name="adj1" fmla="val 2285"/>
            <a:gd name="adj2" fmla="val 275615"/>
            <a:gd name="adj3" fmla="val 19548874"/>
            <a:gd name="adj4" fmla="val 12575511"/>
            <a:gd name="adj5" fmla="val 266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B7A5A-1E86-405E-880F-5162A44BA825}">
      <dsp:nvSpPr>
        <dsp:cNvPr id="0" name=""/>
        <dsp:cNvSpPr/>
      </dsp:nvSpPr>
      <dsp:spPr>
        <a:xfrm>
          <a:off x="2481768" y="1015729"/>
          <a:ext cx="1509951" cy="600457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0,6 </a:t>
          </a:r>
          <a:r>
            <a:rPr lang="ru-RU" sz="2000" b="1" kern="1200" dirty="0" err="1" smtClean="0">
              <a:solidFill>
                <a:schemeClr val="tx1"/>
              </a:solidFill>
            </a:rPr>
            <a:t>тыс.чел</a:t>
          </a:r>
          <a:r>
            <a:rPr lang="ru-RU" sz="2000" b="1" kern="1200" dirty="0" smtClean="0">
              <a:solidFill>
                <a:schemeClr val="tx1"/>
              </a:solidFill>
            </a:rPr>
            <a:t>.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499355" y="1033316"/>
        <a:ext cx="1474777" cy="565283"/>
      </dsp:txXfrm>
    </dsp:sp>
    <dsp:sp modelId="{E7F63538-6DB3-41D1-A287-7B5B0065C2DC}">
      <dsp:nvSpPr>
        <dsp:cNvPr id="0" name=""/>
        <dsp:cNvSpPr/>
      </dsp:nvSpPr>
      <dsp:spPr>
        <a:xfrm>
          <a:off x="4207817" y="1315957"/>
          <a:ext cx="1698694" cy="1401068"/>
        </a:xfrm>
        <a:prstGeom prst="roundRect">
          <a:avLst>
            <a:gd name="adj" fmla="val 10000"/>
          </a:avLst>
        </a:prstGeom>
        <a:solidFill>
          <a:srgbClr val="66FFFF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Не занятые в экономике</a:t>
          </a:r>
          <a:endParaRPr lang="ru-RU" sz="2100" b="1" kern="1200" dirty="0"/>
        </a:p>
      </dsp:txBody>
      <dsp:txXfrm>
        <a:off x="4240059" y="1348199"/>
        <a:ext cx="1634210" cy="1036355"/>
      </dsp:txXfrm>
    </dsp:sp>
    <dsp:sp modelId="{469D94D1-CB53-46C8-B64F-EFF53CA9BD5A}">
      <dsp:nvSpPr>
        <dsp:cNvPr id="0" name=""/>
        <dsp:cNvSpPr/>
      </dsp:nvSpPr>
      <dsp:spPr>
        <a:xfrm>
          <a:off x="4585305" y="2416797"/>
          <a:ext cx="1509951" cy="600457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4,9 </a:t>
          </a:r>
          <a:r>
            <a:rPr lang="ru-RU" sz="2000" b="1" kern="1200" dirty="0" err="1" smtClean="0">
              <a:solidFill>
                <a:schemeClr val="tx1"/>
              </a:solidFill>
            </a:rPr>
            <a:t>тыс.чел</a:t>
          </a:r>
          <a:r>
            <a:rPr lang="ru-RU" sz="2000" b="1" kern="1200" dirty="0" smtClean="0">
              <a:solidFill>
                <a:schemeClr val="tx1"/>
              </a:solidFill>
            </a:rPr>
            <a:t>.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602892" y="2434384"/>
        <a:ext cx="1474777" cy="565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CFC90-2032-42FB-8F76-BF9EB6BBA9FA}">
      <dsp:nvSpPr>
        <dsp:cNvPr id="0" name=""/>
        <dsp:cNvSpPr/>
      </dsp:nvSpPr>
      <dsp:spPr>
        <a:xfrm>
          <a:off x="3222456" y="44675"/>
          <a:ext cx="1388429" cy="902479"/>
        </a:xfrm>
        <a:prstGeom prst="roundRect">
          <a:avLst/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Участковая больница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266511" y="88730"/>
        <a:ext cx="1300319" cy="814369"/>
      </dsp:txXfrm>
    </dsp:sp>
    <dsp:sp modelId="{BE357E85-946F-4AE8-A822-BC196B61AF69}">
      <dsp:nvSpPr>
        <dsp:cNvPr id="0" name=""/>
        <dsp:cNvSpPr/>
      </dsp:nvSpPr>
      <dsp:spPr>
        <a:xfrm>
          <a:off x="2575030" y="612926"/>
          <a:ext cx="4255760" cy="4255760"/>
        </a:xfrm>
        <a:custGeom>
          <a:avLst/>
          <a:gdLst/>
          <a:ahLst/>
          <a:cxnLst/>
          <a:rect l="0" t="0" r="0" b="0"/>
          <a:pathLst>
            <a:path>
              <a:moveTo>
                <a:pt x="2046343" y="1562"/>
              </a:moveTo>
              <a:arcTo wR="2127880" hR="2127880" stAng="16068240" swAng="16795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FF5251-D11B-4198-A3D5-D8837894C40B}">
      <dsp:nvSpPr>
        <dsp:cNvPr id="0" name=""/>
        <dsp:cNvSpPr/>
      </dsp:nvSpPr>
      <dsp:spPr>
        <a:xfrm>
          <a:off x="5305864" y="829570"/>
          <a:ext cx="1388429" cy="902479"/>
        </a:xfrm>
        <a:prstGeom prst="roundRect">
          <a:avLst/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ФАПы-19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349919" y="873625"/>
        <a:ext cx="1300319" cy="814369"/>
      </dsp:txXfrm>
    </dsp:sp>
    <dsp:sp modelId="{4D2641D0-9E82-4A12-9333-4F2E07001BC2}">
      <dsp:nvSpPr>
        <dsp:cNvPr id="0" name=""/>
        <dsp:cNvSpPr/>
      </dsp:nvSpPr>
      <dsp:spPr>
        <a:xfrm>
          <a:off x="1998077" y="-23227"/>
          <a:ext cx="4255760" cy="4255760"/>
        </a:xfrm>
        <a:custGeom>
          <a:avLst/>
          <a:gdLst/>
          <a:ahLst/>
          <a:cxnLst/>
          <a:rect l="0" t="0" r="0" b="0"/>
          <a:pathLst>
            <a:path>
              <a:moveTo>
                <a:pt x="4225433" y="1769908"/>
              </a:moveTo>
              <a:arcTo wR="2127880" hR="2127880" stAng="21018907" swAng="240285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46E23E-09AB-4C4C-A568-36371B1C4445}">
      <dsp:nvSpPr>
        <dsp:cNvPr id="0" name=""/>
        <dsp:cNvSpPr/>
      </dsp:nvSpPr>
      <dsp:spPr>
        <a:xfrm>
          <a:off x="5065255" y="3193023"/>
          <a:ext cx="1388429" cy="902479"/>
        </a:xfrm>
        <a:prstGeom prst="roundRect">
          <a:avLst/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Врачебная амбулатория-3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5109310" y="3237078"/>
        <a:ext cx="1300319" cy="814369"/>
      </dsp:txXfrm>
    </dsp:sp>
    <dsp:sp modelId="{0F5C6CA9-2D8D-4CD5-8148-C9C980D21CC9}">
      <dsp:nvSpPr>
        <dsp:cNvPr id="0" name=""/>
        <dsp:cNvSpPr/>
      </dsp:nvSpPr>
      <dsp:spPr>
        <a:xfrm>
          <a:off x="1788791" y="452442"/>
          <a:ext cx="4255760" cy="4255760"/>
        </a:xfrm>
        <a:custGeom>
          <a:avLst/>
          <a:gdLst/>
          <a:ahLst/>
          <a:cxnLst/>
          <a:rect l="0" t="0" r="0" b="0"/>
          <a:pathLst>
            <a:path>
              <a:moveTo>
                <a:pt x="3615186" y="3649653"/>
              </a:moveTo>
              <a:arcTo wR="2127880" hR="2127880" stAng="2739376" swAng="150294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5B9042-6F55-4544-8072-D95F84093AB5}">
      <dsp:nvSpPr>
        <dsp:cNvPr id="0" name=""/>
        <dsp:cNvSpPr/>
      </dsp:nvSpPr>
      <dsp:spPr>
        <a:xfrm>
          <a:off x="3222456" y="4256963"/>
          <a:ext cx="1388429" cy="902479"/>
        </a:xfrm>
        <a:prstGeom prst="roundRect">
          <a:avLst/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Скорая медицинская помощь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3266511" y="4301018"/>
        <a:ext cx="1300319" cy="814369"/>
      </dsp:txXfrm>
    </dsp:sp>
    <dsp:sp modelId="{69F17F35-A6AB-4084-BDCC-E6877DB57E1A}">
      <dsp:nvSpPr>
        <dsp:cNvPr id="0" name=""/>
        <dsp:cNvSpPr/>
      </dsp:nvSpPr>
      <dsp:spPr>
        <a:xfrm>
          <a:off x="1569284" y="389641"/>
          <a:ext cx="4255760" cy="4255760"/>
        </a:xfrm>
        <a:custGeom>
          <a:avLst/>
          <a:gdLst/>
          <a:ahLst/>
          <a:cxnLst/>
          <a:rect l="0" t="0" r="0" b="0"/>
          <a:pathLst>
            <a:path>
              <a:moveTo>
                <a:pt x="1638188" y="4198647"/>
              </a:moveTo>
              <a:arcTo wR="2127880" hR="2127880" stAng="6198287" swAng="249315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A78240-47F6-4183-8677-9411E28AA2CB}">
      <dsp:nvSpPr>
        <dsp:cNvPr id="0" name=""/>
        <dsp:cNvSpPr/>
      </dsp:nvSpPr>
      <dsp:spPr>
        <a:xfrm>
          <a:off x="1052655" y="2827268"/>
          <a:ext cx="1388429" cy="902479"/>
        </a:xfrm>
        <a:prstGeom prst="roundRect">
          <a:avLst/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Поликлиника взрослая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096710" y="2871323"/>
        <a:ext cx="1300319" cy="814369"/>
      </dsp:txXfrm>
    </dsp:sp>
    <dsp:sp modelId="{336D80BE-13C3-4340-8CE2-3605B09F0104}">
      <dsp:nvSpPr>
        <dsp:cNvPr id="0" name=""/>
        <dsp:cNvSpPr/>
      </dsp:nvSpPr>
      <dsp:spPr>
        <a:xfrm>
          <a:off x="1581251" y="160099"/>
          <a:ext cx="4255760" cy="4255760"/>
        </a:xfrm>
        <a:custGeom>
          <a:avLst/>
          <a:gdLst/>
          <a:ahLst/>
          <a:cxnLst/>
          <a:rect l="0" t="0" r="0" b="0"/>
          <a:pathLst>
            <a:path>
              <a:moveTo>
                <a:pt x="67336" y="2658947"/>
              </a:moveTo>
              <a:arcTo wR="2127880" hR="2127880" stAng="9932855" swAng="13540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62181-7375-4DCF-9DBF-422D4D14E636}">
      <dsp:nvSpPr>
        <dsp:cNvPr id="0" name=""/>
        <dsp:cNvSpPr/>
      </dsp:nvSpPr>
      <dsp:spPr>
        <a:xfrm>
          <a:off x="1076910" y="1076718"/>
          <a:ext cx="1388429" cy="902479"/>
        </a:xfrm>
        <a:prstGeom prst="roundRect">
          <a:avLst/>
        </a:prstGeom>
        <a:solidFill>
          <a:srgbClr val="3399F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Детское поликлиническое отделение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120965" y="1120773"/>
        <a:ext cx="1300319" cy="814369"/>
      </dsp:txXfrm>
    </dsp:sp>
    <dsp:sp modelId="{D6CFEA7A-6A01-41DF-A2A4-BA9222BA1C06}">
      <dsp:nvSpPr>
        <dsp:cNvPr id="0" name=""/>
        <dsp:cNvSpPr/>
      </dsp:nvSpPr>
      <dsp:spPr>
        <a:xfrm>
          <a:off x="1263423" y="608207"/>
          <a:ext cx="4255760" cy="4255760"/>
        </a:xfrm>
        <a:custGeom>
          <a:avLst/>
          <a:gdLst/>
          <a:ahLst/>
          <a:cxnLst/>
          <a:rect l="0" t="0" r="0" b="0"/>
          <a:pathLst>
            <a:path>
              <a:moveTo>
                <a:pt x="805608" y="460705"/>
              </a:moveTo>
              <a:arcTo wR="2127880" hR="2127880" stAng="13894880" swAng="201182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54770-FB06-47C3-9B7C-903580CC38EC}">
      <dsp:nvSpPr>
        <dsp:cNvPr id="0" name=""/>
        <dsp:cNvSpPr/>
      </dsp:nvSpPr>
      <dsp:spPr>
        <a:xfrm>
          <a:off x="2423616" y="1743971"/>
          <a:ext cx="2496590" cy="1385967"/>
        </a:xfrm>
        <a:prstGeom prst="ellipse">
          <a:avLst/>
        </a:prstGeom>
        <a:solidFill>
          <a:srgbClr val="FF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Сельскохозяйственное производство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789233" y="1946941"/>
        <a:ext cx="1765356" cy="980027"/>
      </dsp:txXfrm>
    </dsp:sp>
    <dsp:sp modelId="{6A406216-2F67-418E-9AA6-E5F3E0079F1A}">
      <dsp:nvSpPr>
        <dsp:cNvPr id="0" name=""/>
        <dsp:cNvSpPr/>
      </dsp:nvSpPr>
      <dsp:spPr>
        <a:xfrm rot="16295451">
          <a:off x="3601918" y="1336435"/>
          <a:ext cx="188028" cy="471243"/>
        </a:xfrm>
        <a:prstGeom prst="rightArrow">
          <a:avLst>
            <a:gd name="adj1" fmla="val 60000"/>
            <a:gd name="adj2" fmla="val 50000"/>
          </a:avLst>
        </a:prstGeom>
        <a:solidFill>
          <a:srgbClr val="D359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629339" y="1458877"/>
        <a:ext cx="131620" cy="282745"/>
      </dsp:txXfrm>
    </dsp:sp>
    <dsp:sp modelId="{554A9789-41FA-4039-BAA3-92505BC6E9A4}">
      <dsp:nvSpPr>
        <dsp:cNvPr id="0" name=""/>
        <dsp:cNvSpPr/>
      </dsp:nvSpPr>
      <dsp:spPr>
        <a:xfrm>
          <a:off x="3027239" y="3678"/>
          <a:ext cx="1386008" cy="1386008"/>
        </a:xfrm>
        <a:prstGeom prst="ellipse">
          <a:avLst/>
        </a:prstGeom>
        <a:solidFill>
          <a:srgbClr val="D359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6</a:t>
          </a:r>
          <a:r>
            <a:rPr lang="ru-RU" sz="2000" kern="1200" dirty="0" smtClean="0">
              <a:solidFill>
                <a:schemeClr val="tx1"/>
              </a:solidFill>
            </a:rPr>
            <a:t> с/х организаций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3230215" y="206654"/>
        <a:ext cx="980056" cy="980056"/>
      </dsp:txXfrm>
    </dsp:sp>
    <dsp:sp modelId="{DBC4A5DE-0793-473F-A781-6ABD755C2A3F}">
      <dsp:nvSpPr>
        <dsp:cNvPr id="0" name=""/>
        <dsp:cNvSpPr/>
      </dsp:nvSpPr>
      <dsp:spPr>
        <a:xfrm rot="271137">
          <a:off x="5084555" y="2329929"/>
          <a:ext cx="428891" cy="471243"/>
        </a:xfrm>
        <a:prstGeom prst="rightArrow">
          <a:avLst>
            <a:gd name="adj1" fmla="val 60000"/>
            <a:gd name="adj2" fmla="val 50000"/>
          </a:avLst>
        </a:prstGeom>
        <a:solidFill>
          <a:srgbClr val="D359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5084755" y="2419109"/>
        <a:ext cx="300224" cy="282745"/>
      </dsp:txXfrm>
    </dsp:sp>
    <dsp:sp modelId="{32530100-E8BF-474B-9C3D-653942D1A854}">
      <dsp:nvSpPr>
        <dsp:cNvPr id="0" name=""/>
        <dsp:cNvSpPr/>
      </dsp:nvSpPr>
      <dsp:spPr>
        <a:xfrm>
          <a:off x="5712303" y="1959983"/>
          <a:ext cx="1386008" cy="1386008"/>
        </a:xfrm>
        <a:prstGeom prst="ellipse">
          <a:avLst/>
        </a:prstGeom>
        <a:solidFill>
          <a:srgbClr val="D359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7 </a:t>
          </a:r>
          <a:r>
            <a:rPr lang="ru-RU" sz="2000" kern="1200" dirty="0" smtClean="0">
              <a:solidFill>
                <a:schemeClr val="tx1"/>
              </a:solidFill>
            </a:rPr>
            <a:t>кооперативов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915279" y="2162959"/>
        <a:ext cx="980056" cy="980056"/>
      </dsp:txXfrm>
    </dsp:sp>
    <dsp:sp modelId="{2783B904-4BDA-429D-8988-B5BD2994467B}">
      <dsp:nvSpPr>
        <dsp:cNvPr id="0" name=""/>
        <dsp:cNvSpPr/>
      </dsp:nvSpPr>
      <dsp:spPr>
        <a:xfrm rot="5322325">
          <a:off x="3496237" y="3259450"/>
          <a:ext cx="399173" cy="471243"/>
        </a:xfrm>
        <a:prstGeom prst="rightArrow">
          <a:avLst>
            <a:gd name="adj1" fmla="val 60000"/>
            <a:gd name="adj2" fmla="val 50000"/>
          </a:avLst>
        </a:prstGeom>
        <a:solidFill>
          <a:srgbClr val="D359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554760" y="3293838"/>
        <a:ext cx="279421" cy="282745"/>
      </dsp:txXfrm>
    </dsp:sp>
    <dsp:sp modelId="{A7C5A9F0-20F0-4B1D-A176-32AF34DC1D9E}">
      <dsp:nvSpPr>
        <dsp:cNvPr id="0" name=""/>
        <dsp:cNvSpPr/>
      </dsp:nvSpPr>
      <dsp:spPr>
        <a:xfrm>
          <a:off x="3027239" y="3882672"/>
          <a:ext cx="1386008" cy="1386008"/>
        </a:xfrm>
        <a:prstGeom prst="ellipse">
          <a:avLst/>
        </a:prstGeom>
        <a:solidFill>
          <a:srgbClr val="D359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131</a:t>
          </a:r>
          <a:r>
            <a:rPr lang="ru-RU" sz="2400" kern="1200" dirty="0" smtClean="0">
              <a:solidFill>
                <a:schemeClr val="tx1"/>
              </a:solidFill>
            </a:rPr>
            <a:t> КФХ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3230215" y="4085648"/>
        <a:ext cx="980056" cy="980056"/>
      </dsp:txXfrm>
    </dsp:sp>
    <dsp:sp modelId="{5B669216-2B45-4062-BB7A-57D87ED3DE34}">
      <dsp:nvSpPr>
        <dsp:cNvPr id="0" name=""/>
        <dsp:cNvSpPr/>
      </dsp:nvSpPr>
      <dsp:spPr>
        <a:xfrm rot="10465982">
          <a:off x="1664112" y="2370145"/>
          <a:ext cx="551688" cy="471243"/>
        </a:xfrm>
        <a:prstGeom prst="rightArrow">
          <a:avLst>
            <a:gd name="adj1" fmla="val 60000"/>
            <a:gd name="adj2" fmla="val 50000"/>
          </a:avLst>
        </a:prstGeom>
        <a:solidFill>
          <a:srgbClr val="D359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1805152" y="2457537"/>
        <a:ext cx="410315" cy="282745"/>
      </dsp:txXfrm>
    </dsp:sp>
    <dsp:sp modelId="{E6A0CA79-1C39-4361-A31F-F5421621C40A}">
      <dsp:nvSpPr>
        <dsp:cNvPr id="0" name=""/>
        <dsp:cNvSpPr/>
      </dsp:nvSpPr>
      <dsp:spPr>
        <a:xfrm>
          <a:off x="23670" y="2031994"/>
          <a:ext cx="1386008" cy="1386008"/>
        </a:xfrm>
        <a:prstGeom prst="ellipse">
          <a:avLst/>
        </a:prstGeom>
        <a:solidFill>
          <a:srgbClr val="D359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6366 </a:t>
          </a:r>
          <a:r>
            <a:rPr lang="ru-RU" sz="2400" kern="1200" dirty="0" smtClean="0">
              <a:solidFill>
                <a:schemeClr val="tx1"/>
              </a:solidFill>
            </a:rPr>
            <a:t>ЛПХ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226646" y="2234970"/>
        <a:ext cx="980056" cy="98005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D54EF-E1EF-4A4B-A052-8D1F51130964}">
      <dsp:nvSpPr>
        <dsp:cNvPr id="0" name=""/>
        <dsp:cNvSpPr/>
      </dsp:nvSpPr>
      <dsp:spPr>
        <a:xfrm>
          <a:off x="510720" y="0"/>
          <a:ext cx="5328591" cy="5328591"/>
        </a:xfrm>
        <a:prstGeom prst="ellipse">
          <a:avLst/>
        </a:prstGeom>
        <a:solidFill>
          <a:srgbClr val="3399FF"/>
        </a:solidFill>
        <a:ln w="25400" cap="flat" cmpd="sng" algn="ctr">
          <a:solidFill>
            <a:srgbClr val="3399FF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2088,7 </a:t>
          </a:r>
          <a:r>
            <a:rPr lang="ru-RU" sz="2400" kern="1200" dirty="0" err="1" smtClean="0">
              <a:solidFill>
                <a:schemeClr val="tx1"/>
              </a:solidFill>
            </a:rPr>
            <a:t>млн.руб</a:t>
          </a:r>
          <a:r>
            <a:rPr lang="ru-RU" sz="2400" kern="1200" dirty="0" smtClean="0">
              <a:solidFill>
                <a:schemeClr val="tx1"/>
              </a:solidFill>
            </a:rPr>
            <a:t>.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2430079" y="266429"/>
        <a:ext cx="1489874" cy="799288"/>
      </dsp:txXfrm>
    </dsp:sp>
    <dsp:sp modelId="{85CBC70D-F82B-4573-855B-1EC0144A6CF6}">
      <dsp:nvSpPr>
        <dsp:cNvPr id="0" name=""/>
        <dsp:cNvSpPr/>
      </dsp:nvSpPr>
      <dsp:spPr>
        <a:xfrm>
          <a:off x="1156759" y="1065718"/>
          <a:ext cx="4262873" cy="4262873"/>
        </a:xfrm>
        <a:prstGeom prst="ellipse">
          <a:avLst/>
        </a:prstGeom>
        <a:solidFill>
          <a:srgbClr val="66CCFF"/>
        </a:solidFill>
        <a:ln w="25400" cap="flat" cmpd="sng" algn="ctr">
          <a:solidFill>
            <a:srgbClr val="66CCFF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1933,1 </a:t>
          </a:r>
          <a:r>
            <a:rPr lang="ru-RU" sz="2400" kern="1200" dirty="0" err="1" smtClean="0">
              <a:solidFill>
                <a:schemeClr val="tx1"/>
              </a:solidFill>
            </a:rPr>
            <a:t>млн.руб</a:t>
          </a:r>
          <a:r>
            <a:rPr lang="ru-RU" sz="2400" kern="1200" dirty="0" smtClean="0">
              <a:solidFill>
                <a:schemeClr val="tx1"/>
              </a:solidFill>
            </a:rPr>
            <a:t>.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2543258" y="1321490"/>
        <a:ext cx="1489874" cy="767317"/>
      </dsp:txXfrm>
    </dsp:sp>
    <dsp:sp modelId="{0FE3A675-3B6F-41A2-A6B1-A90E0D6857F9}">
      <dsp:nvSpPr>
        <dsp:cNvPr id="0" name=""/>
        <dsp:cNvSpPr/>
      </dsp:nvSpPr>
      <dsp:spPr>
        <a:xfrm>
          <a:off x="1689618" y="2131436"/>
          <a:ext cx="3197155" cy="3197155"/>
        </a:xfrm>
        <a:prstGeom prst="ellipse">
          <a:avLst/>
        </a:prstGeom>
        <a:solidFill>
          <a:srgbClr val="66FFFF"/>
        </a:solidFill>
        <a:ln w="25400" cap="flat" cmpd="sng" algn="ctr">
          <a:solidFill>
            <a:srgbClr val="66FFFF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155,7 </a:t>
          </a:r>
          <a:r>
            <a:rPr lang="ru-RU" sz="2400" kern="1200" dirty="0" err="1" smtClean="0">
              <a:solidFill>
                <a:schemeClr val="tx1"/>
              </a:solidFill>
            </a:rPr>
            <a:t>млн.руб</a:t>
          </a:r>
          <a:r>
            <a:rPr lang="ru-RU" sz="2400" kern="1200" dirty="0" smtClean="0">
              <a:solidFill>
                <a:schemeClr val="tx1"/>
              </a:solidFill>
            </a:rPr>
            <a:t>.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2543258" y="2371223"/>
        <a:ext cx="1489874" cy="719359"/>
      </dsp:txXfrm>
    </dsp:sp>
    <dsp:sp modelId="{FD147F79-0901-49E3-A5ED-B2E0E46B82F9}">
      <dsp:nvSpPr>
        <dsp:cNvPr id="0" name=""/>
        <dsp:cNvSpPr/>
      </dsp:nvSpPr>
      <dsp:spPr>
        <a:xfrm>
          <a:off x="2222477" y="3197155"/>
          <a:ext cx="2131436" cy="2131436"/>
        </a:xfrm>
        <a:prstGeom prst="ellipse">
          <a:avLst/>
        </a:prstGeom>
        <a:solidFill>
          <a:srgbClr val="99FFCC"/>
        </a:solidFill>
        <a:ln w="25400" cap="flat" cmpd="sng" algn="ctr">
          <a:solidFill>
            <a:srgbClr val="99FFCC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0,1 млн. </a:t>
          </a:r>
          <a:r>
            <a:rPr lang="ru-RU" sz="2400" kern="1200" dirty="0" err="1" smtClean="0">
              <a:solidFill>
                <a:schemeClr val="tx1"/>
              </a:solidFill>
            </a:rPr>
            <a:t>руб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2534619" y="3730014"/>
        <a:ext cx="1507153" cy="1065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060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148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409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720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068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688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69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25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654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459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38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155" y="5229200"/>
            <a:ext cx="5104723" cy="1318046"/>
          </a:xfrm>
        </p:spPr>
        <p:txBody>
          <a:bodyPr/>
          <a:lstStyle>
            <a:lvl1pPr>
              <a:defRPr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B0F0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rgbClr val="00B0F0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79512" y="1988840"/>
            <a:ext cx="72008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00B0F0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B0F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>
                <a:solidFill>
                  <a:srgbClr val="00B0F0"/>
                </a:solidFill>
              </a:defRPr>
            </a:lvl2pPr>
            <a:lvl3pPr>
              <a:defRPr sz="2000">
                <a:solidFill>
                  <a:srgbClr val="00B0F0"/>
                </a:solidFill>
              </a:defRPr>
            </a:lvl3pPr>
            <a:lvl4pPr>
              <a:defRPr sz="1800">
                <a:solidFill>
                  <a:srgbClr val="00B0F0"/>
                </a:solidFill>
              </a:defRPr>
            </a:lvl4pPr>
            <a:lvl5pPr>
              <a:defRPr sz="1800">
                <a:solidFill>
                  <a:srgbClr val="00B0F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>
                <a:solidFill>
                  <a:srgbClr val="00B0F0"/>
                </a:solidFill>
              </a:defRPr>
            </a:lvl2pPr>
            <a:lvl3pPr>
              <a:defRPr sz="2000">
                <a:solidFill>
                  <a:srgbClr val="00B0F0"/>
                </a:solidFill>
              </a:defRPr>
            </a:lvl3pPr>
            <a:lvl4pPr>
              <a:defRPr sz="1800">
                <a:solidFill>
                  <a:srgbClr val="00B0F0"/>
                </a:solidFill>
              </a:defRPr>
            </a:lvl4pPr>
            <a:lvl5pPr>
              <a:defRPr sz="1800">
                <a:solidFill>
                  <a:srgbClr val="00B0F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00B0F0"/>
                </a:solidFill>
              </a:defRPr>
            </a:lvl1pPr>
            <a:lvl2pPr>
              <a:defRPr sz="2000">
                <a:solidFill>
                  <a:srgbClr val="00B0F0"/>
                </a:solidFill>
              </a:defRPr>
            </a:lvl2pPr>
            <a:lvl3pPr>
              <a:defRPr sz="1800">
                <a:solidFill>
                  <a:srgbClr val="00B0F0"/>
                </a:solidFill>
              </a:defRPr>
            </a:lvl3pPr>
            <a:lvl4pPr>
              <a:defRPr sz="1600">
                <a:solidFill>
                  <a:srgbClr val="00B0F0"/>
                </a:solidFill>
              </a:defRPr>
            </a:lvl4pPr>
            <a:lvl5pPr>
              <a:defRPr sz="1600">
                <a:solidFill>
                  <a:srgbClr val="00B0F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00B0F0"/>
                </a:solidFill>
              </a:defRPr>
            </a:lvl1pPr>
            <a:lvl2pPr>
              <a:defRPr sz="2000">
                <a:solidFill>
                  <a:srgbClr val="00B0F0"/>
                </a:solidFill>
              </a:defRPr>
            </a:lvl2pPr>
            <a:lvl3pPr>
              <a:defRPr sz="1800">
                <a:solidFill>
                  <a:srgbClr val="00B0F0"/>
                </a:solidFill>
              </a:defRPr>
            </a:lvl3pPr>
            <a:lvl4pPr>
              <a:defRPr sz="1600">
                <a:solidFill>
                  <a:srgbClr val="00B0F0"/>
                </a:solidFill>
              </a:defRPr>
            </a:lvl4pPr>
            <a:lvl5pPr>
              <a:defRPr sz="1600">
                <a:solidFill>
                  <a:srgbClr val="00B0F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rgbClr val="00B0F0"/>
                </a:solidFill>
              </a:defRPr>
            </a:lvl1pPr>
            <a:lvl2pPr>
              <a:defRPr sz="2800">
                <a:solidFill>
                  <a:srgbClr val="00B0F0"/>
                </a:solidFill>
              </a:defRPr>
            </a:lvl2pPr>
            <a:lvl3pPr>
              <a:defRPr sz="2400">
                <a:solidFill>
                  <a:srgbClr val="00B0F0"/>
                </a:solidFill>
              </a:defRPr>
            </a:lvl3pPr>
            <a:lvl4pPr>
              <a:defRPr sz="2000">
                <a:solidFill>
                  <a:srgbClr val="00B0F0"/>
                </a:solidFill>
              </a:defRPr>
            </a:lvl4pPr>
            <a:lvl5pPr>
              <a:defRPr sz="2000">
                <a:solidFill>
                  <a:srgbClr val="00B0F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00B0F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00B0F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B0F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72008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B0F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B0F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B0F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B0F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B0F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B0F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30.png"/><Relationship Id="rId5" Type="http://schemas.openxmlformats.org/officeDocument/2006/relationships/diagramData" Target="../diagrams/data7.xml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diagramDrawing" Target="../diagrams/drawin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18" Type="http://schemas.microsoft.com/office/2007/relationships/diagramDrawing" Target="../diagrams/drawing12.xml"/><Relationship Id="rId3" Type="http://schemas.openxmlformats.org/officeDocument/2006/relationships/image" Target="../media/image47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17" Type="http://schemas.openxmlformats.org/officeDocument/2006/relationships/diagramColors" Target="../diagrams/colors12.xml"/><Relationship Id="rId2" Type="http://schemas.openxmlformats.org/officeDocument/2006/relationships/notesSlide" Target="../notesSlides/notesSlide12.xml"/><Relationship Id="rId16" Type="http://schemas.openxmlformats.org/officeDocument/2006/relationships/diagramQuickStyle" Target="../diagrams/quickStyl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5" Type="http://schemas.openxmlformats.org/officeDocument/2006/relationships/diagramLayout" Target="../diagrams/layout12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Relationship Id="rId14" Type="http://schemas.openxmlformats.org/officeDocument/2006/relationships/diagramData" Target="../diagrams/data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18" Type="http://schemas.openxmlformats.org/officeDocument/2006/relationships/diagramColors" Target="../diagrams/colors4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17" Type="http://schemas.openxmlformats.org/officeDocument/2006/relationships/diagramQuickStyle" Target="../diagrams/quickStyle4.xml"/><Relationship Id="rId2" Type="http://schemas.openxmlformats.org/officeDocument/2006/relationships/notesSlide" Target="../notesSlides/notesSlide6.xml"/><Relationship Id="rId16" Type="http://schemas.openxmlformats.org/officeDocument/2006/relationships/diagramLayout" Target="../diagrams/layout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5" Type="http://schemas.openxmlformats.org/officeDocument/2006/relationships/diagramData" Target="../diagrams/data4.xml"/><Relationship Id="rId10" Type="http://schemas.openxmlformats.org/officeDocument/2006/relationships/diagramData" Target="../diagrams/data3.xml"/><Relationship Id="rId19" Type="http://schemas.microsoft.com/office/2007/relationships/diagramDrawing" Target="../diagrams/drawing4.xml"/><Relationship Id="rId4" Type="http://schemas.openxmlformats.org/officeDocument/2006/relationships/image" Target="../media/image7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0" Type="http://schemas.openxmlformats.org/officeDocument/2006/relationships/diagramData" Target="../diagrams/data6.xml"/><Relationship Id="rId4" Type="http://schemas.openxmlformats.org/officeDocument/2006/relationships/image" Target="../media/image7.pn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155" y="3789040"/>
            <a:ext cx="5104723" cy="2758206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tx1"/>
                </a:solidFill>
              </a:rPr>
              <a:t>ИНВЕСТИЦИОННЫЙ ПАСПОРТ ОСИНСКОГО МУНИЦИПАЛЬНОГО РАЙОНА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88640"/>
            <a:ext cx="2737341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105" y="-32750"/>
            <a:ext cx="2543175" cy="18002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6241">
            <a:off x="4419" y="1822453"/>
            <a:ext cx="3189263" cy="3849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671" y="1898025"/>
            <a:ext cx="3032720" cy="3843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780" y="1727082"/>
            <a:ext cx="4032448" cy="3934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647" y="0"/>
            <a:ext cx="6696744" cy="720080"/>
          </a:xfrm>
          <a:solidFill>
            <a:srgbClr val="66FF66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Социальная сфера 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395537" y="836712"/>
            <a:ext cx="6287560" cy="864096"/>
          </a:xfrm>
          <a:prstGeom prst="ellipse">
            <a:avLst/>
          </a:prstGeom>
          <a:solidFill>
            <a:srgbClr val="D8FBC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i="1" dirty="0" smtClean="0">
                <a:solidFill>
                  <a:srgbClr val="000099"/>
                </a:solidFill>
              </a:rPr>
              <a:t>КУЛЬТУРА</a:t>
            </a:r>
            <a:endParaRPr lang="ru-RU" sz="3200" i="1" dirty="0">
              <a:solidFill>
                <a:srgbClr val="000099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 rot="20428608">
            <a:off x="3958426" y="2062206"/>
            <a:ext cx="2672679" cy="142684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14 культурно-досуговых центра</a:t>
            </a:r>
            <a:endParaRPr lang="ru-RU" sz="2400" b="1" dirty="0"/>
          </a:p>
        </p:txBody>
      </p:sp>
      <p:sp>
        <p:nvSpPr>
          <p:cNvPr id="8" name="Овал 7"/>
          <p:cNvSpPr/>
          <p:nvPr/>
        </p:nvSpPr>
        <p:spPr>
          <a:xfrm>
            <a:off x="1471083" y="1926574"/>
            <a:ext cx="3240360" cy="1562472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RightUp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1 районная библиотека</a:t>
            </a:r>
            <a:endParaRPr lang="ru-RU" sz="2800" b="1" dirty="0"/>
          </a:p>
        </p:txBody>
      </p:sp>
      <p:sp>
        <p:nvSpPr>
          <p:cNvPr id="10" name="Овал 9"/>
          <p:cNvSpPr/>
          <p:nvPr/>
        </p:nvSpPr>
        <p:spPr>
          <a:xfrm>
            <a:off x="-184534" y="1745138"/>
            <a:ext cx="2625824" cy="1546312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isometricRightUp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1 районный музей</a:t>
            </a:r>
            <a:endParaRPr lang="ru-RU" sz="2800" b="1" dirty="0"/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3721813" y="4961464"/>
            <a:ext cx="2045753" cy="1790687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Библиотечный фонд 170728 ед. книг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Блок-схема: перфолента 16"/>
          <p:cNvSpPr/>
          <p:nvPr/>
        </p:nvSpPr>
        <p:spPr>
          <a:xfrm>
            <a:off x="6347244" y="4961464"/>
            <a:ext cx="2592288" cy="167831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народных самодеятельных  коллективов - 14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культурно-досуговых формирований - 191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Блок-схема: перфолента 17"/>
          <p:cNvSpPr/>
          <p:nvPr/>
        </p:nvSpPr>
        <p:spPr>
          <a:xfrm>
            <a:off x="605626" y="4961464"/>
            <a:ext cx="2619691" cy="163588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Основной фонд хранения – 1213 ед.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 rot="20593294">
            <a:off x="6709070" y="1913459"/>
            <a:ext cx="2044195" cy="1400858"/>
          </a:xfrm>
          <a:prstGeom prst="ellipse">
            <a:avLst/>
          </a:prstGeom>
          <a:solidFill>
            <a:srgbClr val="FFFF00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1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Школа искусств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7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9" y="5096103"/>
            <a:ext cx="2371550" cy="17618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33" y="2885"/>
            <a:ext cx="2767824" cy="21911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9" y="980729"/>
            <a:ext cx="2780017" cy="2376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19" y="1978053"/>
            <a:ext cx="8228745" cy="4774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80" y="0"/>
            <a:ext cx="7380312" cy="856780"/>
          </a:xfrm>
          <a:solidFill>
            <a:srgbClr val="66FF66"/>
          </a:solidFill>
        </p:spPr>
        <p:txBody>
          <a:bodyPr/>
          <a:lstStyle/>
          <a:p>
            <a:r>
              <a:rPr lang="ru-RU" dirty="0" smtClean="0"/>
              <a:t>Социальная сфера 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79512" y="980728"/>
            <a:ext cx="7056784" cy="914400"/>
          </a:xfrm>
          <a:prstGeom prst="ellipse">
            <a:avLst/>
          </a:prstGeom>
          <a:solidFill>
            <a:srgbClr val="D8F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Физическая культура и спорт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072" y="5096103"/>
            <a:ext cx="2810500" cy="1761897"/>
          </a:xfrm>
          <a:prstGeom prst="rect">
            <a:avLst/>
          </a:prstGeom>
        </p:spPr>
      </p:pic>
      <p:sp>
        <p:nvSpPr>
          <p:cNvPr id="15" name="Круглая лента лицом вниз 14"/>
          <p:cNvSpPr/>
          <p:nvPr/>
        </p:nvSpPr>
        <p:spPr>
          <a:xfrm>
            <a:off x="2051720" y="3073626"/>
            <a:ext cx="4104456" cy="2388769"/>
          </a:xfrm>
          <a:prstGeom prst="ellipseRibbon">
            <a:avLst/>
          </a:prstGeom>
          <a:solidFill>
            <a:srgbClr val="D8F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Проведено  48 мероприятий . Приняло участие 7117 чел.</a:t>
            </a:r>
          </a:p>
        </p:txBody>
      </p:sp>
    </p:spTree>
    <p:extLst>
      <p:ext uri="{BB962C8B-B14F-4D97-AF65-F5344CB8AC3E}">
        <p14:creationId xmlns:p14="http://schemas.microsoft.com/office/powerpoint/2010/main" val="21848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6840760" cy="784772"/>
          </a:xfrm>
          <a:solidFill>
            <a:srgbClr val="66FF66"/>
          </a:solidFill>
        </p:spPr>
        <p:txBody>
          <a:bodyPr/>
          <a:lstStyle/>
          <a:p>
            <a:r>
              <a:rPr lang="ru-RU" dirty="0" smtClean="0"/>
              <a:t>Социальная сфера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115616" y="1052736"/>
            <a:ext cx="4968552" cy="936104"/>
          </a:xfrm>
          <a:prstGeom prst="ellipse">
            <a:avLst/>
          </a:prstGeom>
          <a:solidFill>
            <a:srgbClr val="D8F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здравоохранение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106252"/>
            <a:ext cx="1721768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253190"/>
            <a:ext cx="5959296" cy="42577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701016124"/>
              </p:ext>
            </p:extLst>
          </p:nvPr>
        </p:nvGraphicFramePr>
        <p:xfrm>
          <a:off x="2427289" y="1668736"/>
          <a:ext cx="7833343" cy="5160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801" y="5320648"/>
            <a:ext cx="2304488" cy="14875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911" y="1955912"/>
            <a:ext cx="2164268" cy="14448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7784" y="5374226"/>
            <a:ext cx="3023878" cy="1353429"/>
          </a:xfrm>
          <a:prstGeom prst="rect">
            <a:avLst/>
          </a:prstGeom>
        </p:spPr>
      </p:pic>
      <p:sp>
        <p:nvSpPr>
          <p:cNvPr id="14" name="Пятно 2 13"/>
          <p:cNvSpPr/>
          <p:nvPr/>
        </p:nvSpPr>
        <p:spPr>
          <a:xfrm>
            <a:off x="4962482" y="3051264"/>
            <a:ext cx="3281926" cy="2481913"/>
          </a:xfrm>
          <a:prstGeom prst="irregularSeal2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ОГБУЗ «ОСИНСКАЯ РБ»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1731736" cy="20057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6480720" cy="836712"/>
          </a:xfrm>
          <a:solidFill>
            <a:srgbClr val="66FF66"/>
          </a:solidFill>
        </p:spPr>
        <p:txBody>
          <a:bodyPr>
            <a:noAutofit/>
          </a:bodyPr>
          <a:lstStyle/>
          <a:p>
            <a:r>
              <a:rPr lang="ru-RU" sz="2800" dirty="0" smtClean="0"/>
              <a:t>Производственно-экономический потенциал</a:t>
            </a:r>
            <a:endParaRPr lang="ru-RU" sz="2800" dirty="0"/>
          </a:p>
        </p:txBody>
      </p:sp>
      <p:sp>
        <p:nvSpPr>
          <p:cNvPr id="4" name="Овал 3"/>
          <p:cNvSpPr/>
          <p:nvPr/>
        </p:nvSpPr>
        <p:spPr>
          <a:xfrm>
            <a:off x="827584" y="836712"/>
            <a:ext cx="5112568" cy="864096"/>
          </a:xfrm>
          <a:prstGeom prst="ellipse">
            <a:avLst/>
          </a:prstGeom>
          <a:solidFill>
            <a:srgbClr val="D8F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МАЛЫЙ БИЗНЕС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736" y="197197"/>
            <a:ext cx="2143125" cy="214312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781361" y="2682069"/>
            <a:ext cx="2663861" cy="3022831"/>
          </a:xfrm>
          <a:prstGeom prst="ellipse">
            <a:avLst/>
          </a:prstGeom>
          <a:gradFill flip="none" rotWithShape="1">
            <a:gsLst>
              <a:gs pos="0">
                <a:srgbClr val="99FFCC">
                  <a:shade val="30000"/>
                  <a:satMod val="115000"/>
                </a:srgbClr>
              </a:gs>
              <a:gs pos="64000">
                <a:srgbClr val="99FFCC">
                  <a:shade val="67500"/>
                  <a:satMod val="115000"/>
                  <a:alpha val="55000"/>
                  <a:lumMod val="42000"/>
                  <a:lumOff val="58000"/>
                </a:srgbClr>
              </a:gs>
              <a:gs pos="100000">
                <a:srgbClr val="99FF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Действует Совет по поддержке среднего и малого предпринимательства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961625" y="2050360"/>
            <a:ext cx="2160240" cy="1905919"/>
          </a:xfrm>
          <a:prstGeom prst="ellipse">
            <a:avLst/>
          </a:prstGeom>
          <a:gradFill flip="none" rotWithShape="1">
            <a:gsLst>
              <a:gs pos="0">
                <a:srgbClr val="99FFCC">
                  <a:shade val="30000"/>
                  <a:satMod val="115000"/>
                </a:srgbClr>
              </a:gs>
              <a:gs pos="22000">
                <a:srgbClr val="99FFCC">
                  <a:shade val="67500"/>
                  <a:satMod val="115000"/>
                </a:srgbClr>
              </a:gs>
              <a:gs pos="28000">
                <a:srgbClr val="99FFCC">
                  <a:shade val="100000"/>
                  <a:satMod val="115000"/>
                  <a:alpha val="56000"/>
                </a:srgbClr>
              </a:gs>
            </a:gsLst>
            <a:lin ang="135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отгруженной продукции субъектами МСП – 1075,08 </a:t>
            </a:r>
            <a:r>
              <a:rPr lang="ru-RU" b="1" dirty="0" err="1" smtClean="0">
                <a:solidFill>
                  <a:schemeClr val="tx1"/>
                </a:solidFill>
              </a:rPr>
              <a:t>млн.руб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886270" y="4461511"/>
            <a:ext cx="2310950" cy="1972467"/>
          </a:xfrm>
          <a:prstGeom prst="ellipse">
            <a:avLst/>
          </a:prstGeom>
          <a:gradFill flip="none" rotWithShape="1">
            <a:gsLst>
              <a:gs pos="0">
                <a:srgbClr val="99FFCC">
                  <a:shade val="30000"/>
                  <a:satMod val="115000"/>
                </a:srgbClr>
              </a:gs>
              <a:gs pos="10000">
                <a:srgbClr val="99FFCC">
                  <a:shade val="67500"/>
                  <a:satMod val="115000"/>
                </a:srgbClr>
              </a:gs>
              <a:gs pos="55000">
                <a:srgbClr val="99FFCC">
                  <a:shade val="100000"/>
                  <a:satMod val="115000"/>
                  <a:alpha val="68000"/>
                </a:srgbClr>
              </a:gs>
            </a:gsLst>
            <a:lin ang="135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Доля занятых на малых  предприятиях-5,2%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4449" y="1669790"/>
            <a:ext cx="2482683" cy="2213175"/>
          </a:xfrm>
          <a:prstGeom prst="ellipse">
            <a:avLst/>
          </a:prstGeom>
          <a:gradFill flip="none" rotWithShape="1">
            <a:gsLst>
              <a:gs pos="0">
                <a:srgbClr val="99FFCC">
                  <a:shade val="30000"/>
                  <a:satMod val="115000"/>
                  <a:lumMod val="11000"/>
                  <a:lumOff val="89000"/>
                  <a:alpha val="22000"/>
                </a:srgbClr>
              </a:gs>
              <a:gs pos="9000">
                <a:srgbClr val="99FFCC">
                  <a:shade val="67500"/>
                  <a:satMod val="115000"/>
                </a:srgbClr>
              </a:gs>
              <a:gs pos="27000">
                <a:srgbClr val="99FFCC">
                  <a:shade val="100000"/>
                  <a:satMod val="115000"/>
                  <a:alpha val="58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163-Субъектов малого предпринимательства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477185" y="4739066"/>
            <a:ext cx="2403287" cy="1978511"/>
          </a:xfrm>
          <a:prstGeom prst="ellipse">
            <a:avLst/>
          </a:prstGeom>
          <a:gradFill flip="none" rotWithShape="1">
            <a:gsLst>
              <a:gs pos="0">
                <a:srgbClr val="99FFCC">
                  <a:shade val="30000"/>
                  <a:satMod val="115000"/>
                </a:srgbClr>
              </a:gs>
              <a:gs pos="37000">
                <a:srgbClr val="99FFCC">
                  <a:shade val="67500"/>
                  <a:satMod val="115000"/>
                </a:srgbClr>
              </a:gs>
              <a:gs pos="80000">
                <a:srgbClr val="99FFCC">
                  <a:shade val="100000"/>
                  <a:satMod val="115000"/>
                  <a:alpha val="43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Среднесписочная численность работающих на малых предприятиях-2686 человек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3" y="3078261"/>
            <a:ext cx="2953920" cy="203342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5" name="Горизонтальный свиток 14"/>
          <p:cNvSpPr/>
          <p:nvPr/>
        </p:nvSpPr>
        <p:spPr>
          <a:xfrm>
            <a:off x="97099" y="5111681"/>
            <a:ext cx="3178757" cy="1726855"/>
          </a:xfrm>
          <a:prstGeom prst="horizontalScroll">
            <a:avLst/>
          </a:prstGeom>
          <a:solidFill>
            <a:srgbClr val="33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</a:rPr>
              <a:t>Консультационная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</a:rPr>
              <a:t>Имущественная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</a:rPr>
              <a:t>информационная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6480720" cy="720080"/>
          </a:xfrm>
          <a:solidFill>
            <a:srgbClr val="66FF66"/>
          </a:solidFill>
        </p:spPr>
        <p:txBody>
          <a:bodyPr>
            <a:normAutofit fontScale="90000"/>
          </a:bodyPr>
          <a:lstStyle/>
          <a:p>
            <a:r>
              <a:rPr lang="ru-RU" sz="2800" dirty="0"/>
              <a:t>Производственно-экономический потенциал</a:t>
            </a:r>
          </a:p>
        </p:txBody>
      </p:sp>
      <p:sp>
        <p:nvSpPr>
          <p:cNvPr id="4" name="Овал 3"/>
          <p:cNvSpPr/>
          <p:nvPr/>
        </p:nvSpPr>
        <p:spPr>
          <a:xfrm>
            <a:off x="1259632" y="836712"/>
            <a:ext cx="5184576" cy="720080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СЕЛЬСКОЕ ХОЗЯЙСТВО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21598324"/>
              </p:ext>
            </p:extLst>
          </p:nvPr>
        </p:nvGraphicFramePr>
        <p:xfrm>
          <a:off x="611560" y="1551315"/>
          <a:ext cx="7440488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3160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590" y="836712"/>
            <a:ext cx="3384376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836712"/>
            <a:ext cx="3816424" cy="2232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568748"/>
          </a:xfrm>
          <a:solidFill>
            <a:srgbClr val="66FF66"/>
          </a:solidFill>
        </p:spPr>
        <p:txBody>
          <a:bodyPr>
            <a:normAutofit/>
          </a:bodyPr>
          <a:lstStyle/>
          <a:p>
            <a:r>
              <a:rPr lang="ru-RU" sz="2400" dirty="0"/>
              <a:t>Производственно-экономический потенциал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25144"/>
            <a:ext cx="4762500" cy="2132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27" y="980728"/>
            <a:ext cx="869974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" y="66757"/>
            <a:ext cx="3734983" cy="4874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19" y="439517"/>
            <a:ext cx="4356485" cy="2696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08" y="66757"/>
            <a:ext cx="5256584" cy="496740"/>
          </a:xfrm>
          <a:solidFill>
            <a:srgbClr val="66FF66"/>
          </a:solidFill>
        </p:spPr>
        <p:txBody>
          <a:bodyPr>
            <a:normAutofit/>
          </a:bodyPr>
          <a:lstStyle/>
          <a:p>
            <a:r>
              <a:rPr lang="ru-RU" sz="2400" dirty="0" smtClean="0"/>
              <a:t>Преимущества территории</a:t>
            </a:r>
            <a:endParaRPr lang="ru-RU" sz="2400" dirty="0"/>
          </a:p>
        </p:txBody>
      </p:sp>
      <p:sp>
        <p:nvSpPr>
          <p:cNvPr id="4" name="Овал 3"/>
          <p:cNvSpPr/>
          <p:nvPr/>
        </p:nvSpPr>
        <p:spPr>
          <a:xfrm>
            <a:off x="3021558" y="2540102"/>
            <a:ext cx="2880321" cy="2592288"/>
          </a:xfrm>
          <a:prstGeom prst="ellipse">
            <a:avLst/>
          </a:prstGeom>
          <a:solidFill>
            <a:schemeClr val="bg1"/>
          </a:solidFill>
          <a:ln w="200025">
            <a:solidFill>
              <a:srgbClr val="92D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Причины инвестировать в </a:t>
            </a:r>
            <a:r>
              <a:rPr lang="ru-RU" sz="2000" b="1" i="1" dirty="0" err="1" smtClean="0">
                <a:solidFill>
                  <a:schemeClr val="tx1"/>
                </a:solidFill>
              </a:rPr>
              <a:t>Осинский</a:t>
            </a:r>
            <a:r>
              <a:rPr lang="ru-RU" sz="2000" b="1" i="1" dirty="0" smtClean="0">
                <a:solidFill>
                  <a:schemeClr val="tx1"/>
                </a:solidFill>
              </a:rPr>
              <a:t> район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049" y="79358"/>
            <a:ext cx="3501465" cy="2723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79" y="4205854"/>
            <a:ext cx="3635896" cy="2743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961" y="3919408"/>
            <a:ext cx="4185542" cy="2742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вал 9"/>
          <p:cNvSpPr/>
          <p:nvPr/>
        </p:nvSpPr>
        <p:spPr>
          <a:xfrm>
            <a:off x="6636437" y="1706233"/>
            <a:ext cx="2484276" cy="1667738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Низкая стоимость электроэнергии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678234" y="5202857"/>
            <a:ext cx="2520280" cy="1735762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Обеспеченность  природно-сырьевыми ресурсами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669647" y="5150540"/>
            <a:ext cx="2592287" cy="1702497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Туристско-рекреационный материал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6450" y="1816961"/>
            <a:ext cx="2233695" cy="1972399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Наличие свободных площадок для реализации свободных площадок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821280" y="857273"/>
            <a:ext cx="2777087" cy="1204198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Поддержка инвестиционных проектов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6" name="Прямая соединительная линия 15"/>
          <p:cNvCxnSpPr>
            <a:stCxn id="14" idx="5"/>
          </p:cNvCxnSpPr>
          <p:nvPr/>
        </p:nvCxnSpPr>
        <p:spPr>
          <a:xfrm>
            <a:off x="5191672" y="1885120"/>
            <a:ext cx="1657505" cy="594107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878575" y="3136116"/>
            <a:ext cx="0" cy="2257344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3923928" y="6070738"/>
            <a:ext cx="2712510" cy="106014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047003" y="5577826"/>
            <a:ext cx="0" cy="227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827584" y="3508876"/>
            <a:ext cx="993184" cy="2182669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1515868" y="1441259"/>
            <a:ext cx="1501520" cy="620212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90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5348"/>
            <a:ext cx="5976664" cy="568748"/>
          </a:xfrm>
          <a:solidFill>
            <a:srgbClr val="66FF66"/>
          </a:solidFill>
        </p:spPr>
        <p:txBody>
          <a:bodyPr>
            <a:normAutofit/>
          </a:bodyPr>
          <a:lstStyle/>
          <a:p>
            <a:r>
              <a:rPr lang="ru-RU" sz="2000" dirty="0" smtClean="0"/>
              <a:t>Финансовый потенциал</a:t>
            </a:r>
            <a:endParaRPr lang="ru-RU" sz="20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27059932"/>
              </p:ext>
            </p:extLst>
          </p:nvPr>
        </p:nvGraphicFramePr>
        <p:xfrm>
          <a:off x="916796" y="1027584"/>
          <a:ext cx="657639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232" y="279633"/>
            <a:ext cx="2257425" cy="2028825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87055" y="1152615"/>
            <a:ext cx="1729705" cy="914400"/>
          </a:xfrm>
          <a:prstGeom prst="ellipse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Доходы всего</a:t>
            </a:r>
            <a:endParaRPr lang="ru-RU" dirty="0">
              <a:solidFill>
                <a:srgbClr val="000099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116760" y="1609815"/>
            <a:ext cx="1303112" cy="235009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6547060" y="3142461"/>
            <a:ext cx="2483768" cy="914400"/>
          </a:xfrm>
          <a:prstGeom prst="ellipse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Безвозмездные поступления</a:t>
            </a:r>
            <a:endParaRPr lang="ru-RU" dirty="0">
              <a:solidFill>
                <a:srgbClr val="000099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4572000" y="2852936"/>
            <a:ext cx="2596280" cy="313184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0" y="3234680"/>
            <a:ext cx="1800200" cy="914400"/>
          </a:xfrm>
          <a:prstGeom prst="ellipse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Налоговые доходы</a:t>
            </a:r>
            <a:endParaRPr lang="ru-RU" dirty="0">
              <a:solidFill>
                <a:srgbClr val="000099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619672" y="3691880"/>
            <a:ext cx="1800200" cy="241176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5796136" y="5805264"/>
            <a:ext cx="2160240" cy="914400"/>
          </a:xfrm>
          <a:prstGeom prst="ellipse">
            <a:avLst/>
          </a:prstGeom>
          <a:solidFill>
            <a:srgbClr val="99FFCC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Неналоговые доходы</a:t>
            </a:r>
            <a:endParaRPr lang="ru-RU" dirty="0">
              <a:solidFill>
                <a:srgbClr val="000099"/>
              </a:solidFill>
            </a:endParaRPr>
          </a:p>
        </p:txBody>
      </p:sp>
      <p:cxnSp>
        <p:nvCxnSpPr>
          <p:cNvPr id="28" name="Прямая со стрелкой 27"/>
          <p:cNvCxnSpPr>
            <a:stCxn id="26" idx="2"/>
          </p:cNvCxnSpPr>
          <p:nvPr/>
        </p:nvCxnSpPr>
        <p:spPr>
          <a:xfrm flipH="1" flipV="1">
            <a:off x="4283968" y="5589240"/>
            <a:ext cx="1512168" cy="673224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390255"/>
            <a:ext cx="3419872" cy="2469597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10483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13" y="0"/>
            <a:ext cx="8986801" cy="6309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891411616"/>
              </p:ext>
            </p:extLst>
          </p:nvPr>
        </p:nvGraphicFramePr>
        <p:xfrm>
          <a:off x="-1" y="2230872"/>
          <a:ext cx="4796645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313" y="0"/>
            <a:ext cx="4608512" cy="640756"/>
          </a:xfrm>
          <a:solidFill>
            <a:srgbClr val="66FF66"/>
          </a:solidFill>
        </p:spPr>
        <p:txBody>
          <a:bodyPr>
            <a:normAutofit/>
          </a:bodyPr>
          <a:lstStyle/>
          <a:p>
            <a:r>
              <a:rPr lang="ru-RU" sz="2400" b="1" dirty="0" smtClean="0"/>
              <a:t>Стратегия развития </a:t>
            </a:r>
            <a:endParaRPr lang="ru-RU" sz="2400" b="1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79512" y="836712"/>
            <a:ext cx="8784976" cy="1198204"/>
          </a:xfrm>
          <a:prstGeom prst="round2DiagRect">
            <a:avLst/>
          </a:prstGeom>
          <a:gradFill flip="none" rotWithShape="1">
            <a:gsLst>
              <a:gs pos="0">
                <a:srgbClr val="34D9EA">
                  <a:tint val="66000"/>
                  <a:satMod val="160000"/>
                </a:srgbClr>
              </a:gs>
              <a:gs pos="50000">
                <a:srgbClr val="34D9EA">
                  <a:tint val="44500"/>
                  <a:satMod val="160000"/>
                </a:srgbClr>
              </a:gs>
              <a:gs pos="100000">
                <a:srgbClr val="34D9EA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Стратегическая цель до 2030 года- создание условий для повышения качества и уровня жизни населения </a:t>
            </a:r>
            <a:r>
              <a:rPr lang="ru-RU" sz="2000" b="1" dirty="0" err="1" smtClean="0">
                <a:solidFill>
                  <a:schemeClr val="tx1"/>
                </a:solidFill>
              </a:rPr>
              <a:t>Осинского</a:t>
            </a:r>
            <a:r>
              <a:rPr lang="ru-RU" sz="2000" b="1" dirty="0" smtClean="0">
                <a:solidFill>
                  <a:schemeClr val="tx1"/>
                </a:solidFill>
              </a:rPr>
              <a:t> района, за счет формирования комфортных условий для жизни и экономической деятельности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86199" y="2123610"/>
            <a:ext cx="2808312" cy="360040"/>
          </a:xfrm>
          <a:prstGeom prst="rect">
            <a:avLst/>
          </a:prstGeom>
          <a:solidFill>
            <a:srgbClr val="34D9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Инструменты реализации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359608738"/>
              </p:ext>
            </p:extLst>
          </p:nvPr>
        </p:nvGraphicFramePr>
        <p:xfrm>
          <a:off x="3694719" y="3149206"/>
          <a:ext cx="5292081" cy="3799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247559152"/>
              </p:ext>
            </p:extLst>
          </p:nvPr>
        </p:nvGraphicFramePr>
        <p:xfrm>
          <a:off x="4427984" y="2572344"/>
          <a:ext cx="4716016" cy="2692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22973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980729"/>
          <a:ext cx="8640960" cy="3888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675"/>
                <a:gridCol w="1958548"/>
                <a:gridCol w="6098737"/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Свободная площадка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Расположение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Иркутская область, Осинский район, с. Усть-Алтан, ул. Байкальская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64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Удаленность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1.От областного центра 173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2.От центра муниципального образования 28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3.От жилой зоны 0,5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4.От региональной трассы 2 км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подъездных путей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1.Авто (имеется)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2.Ж/д (нет)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территории площадки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1.Площадь – 490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2.Ограждение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3.Строение – частично разрушено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Правовой статус площадки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1.Вид собственности – бесхозяйное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64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инфраструктуры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1.Теплоснабжение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2.Водоснабжение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3.Электроснабжение – подключение возможно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4.Связь - сотовая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640756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Инвестиционная площадка № 1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 «Усть-Алтан» (здание под сыродельный цех)</a:t>
            </a:r>
            <a:endParaRPr lang="ru-RU" sz="2400" dirty="0"/>
          </a:p>
        </p:txBody>
      </p:sp>
      <p:pic>
        <p:nvPicPr>
          <p:cNvPr id="10" name="Рисунок 9" descr="IMG_037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869160"/>
            <a:ext cx="2520279" cy="180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3491880" y="2628012"/>
            <a:ext cx="3366120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71800" y="5298188"/>
            <a:ext cx="4752528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«Усть-Алтан»,  тел. 8 (39539)96-1-83</a:t>
            </a:r>
          </a:p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Контактное лицо: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Олзоева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Аграфена Львовна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69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3681" y="140803"/>
            <a:ext cx="1286367" cy="1603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5" y="42397"/>
            <a:ext cx="1202069" cy="15143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86367" y="10725"/>
            <a:ext cx="667000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Уважаемые предприниматели и инвесторы!</a:t>
            </a:r>
          </a:p>
          <a:p>
            <a:pPr algn="ctr"/>
            <a:r>
              <a:rPr lang="ru-RU" sz="2000" dirty="0" smtClean="0"/>
              <a:t>	</a:t>
            </a:r>
            <a:r>
              <a:rPr lang="ru-RU" i="1" dirty="0" smtClean="0">
                <a:solidFill>
                  <a:srgbClr val="0070C0"/>
                </a:solidFill>
              </a:rPr>
              <a:t>Рад </a:t>
            </a:r>
            <a:r>
              <a:rPr lang="ru-RU" i="1" dirty="0">
                <a:solidFill>
                  <a:srgbClr val="0070C0"/>
                </a:solidFill>
              </a:rPr>
              <a:t>приветствовать Вас от имени жителей </a:t>
            </a:r>
            <a:r>
              <a:rPr lang="ru-RU" i="1" dirty="0" err="1">
                <a:solidFill>
                  <a:srgbClr val="0070C0"/>
                </a:solidFill>
              </a:rPr>
              <a:t>Осинского</a:t>
            </a:r>
            <a:r>
              <a:rPr lang="ru-RU" i="1" dirty="0">
                <a:solidFill>
                  <a:srgbClr val="0070C0"/>
                </a:solidFill>
              </a:rPr>
              <a:t> муниципального округа на страницах информационного проекта «Инвестиционный паспорт </a:t>
            </a:r>
            <a:r>
              <a:rPr lang="ru-RU" i="1" dirty="0" err="1">
                <a:solidFill>
                  <a:srgbClr val="0070C0"/>
                </a:solidFill>
              </a:rPr>
              <a:t>Осинского</a:t>
            </a:r>
            <a:r>
              <a:rPr lang="ru-RU" i="1" dirty="0">
                <a:solidFill>
                  <a:srgbClr val="0070C0"/>
                </a:solidFill>
              </a:rPr>
              <a:t> муниципального района».</a:t>
            </a:r>
          </a:p>
          <a:p>
            <a:pPr algn="just"/>
            <a:r>
              <a:rPr lang="ru-RU" i="1" dirty="0" smtClean="0">
                <a:solidFill>
                  <a:srgbClr val="0070C0"/>
                </a:solidFill>
              </a:rPr>
              <a:t>	Инвестиционный </a:t>
            </a:r>
            <a:r>
              <a:rPr lang="ru-RU" i="1" dirty="0">
                <a:solidFill>
                  <a:srgbClr val="0070C0"/>
                </a:solidFill>
              </a:rPr>
              <a:t>паспорт </a:t>
            </a:r>
            <a:r>
              <a:rPr lang="ru-RU" i="1" dirty="0" err="1">
                <a:solidFill>
                  <a:srgbClr val="0070C0"/>
                </a:solidFill>
              </a:rPr>
              <a:t>Осинского</a:t>
            </a:r>
            <a:r>
              <a:rPr lang="ru-RU" i="1" dirty="0">
                <a:solidFill>
                  <a:srgbClr val="0070C0"/>
                </a:solidFill>
              </a:rPr>
              <a:t> района включает в себя информацию, дающую представление о социально-экономическом положении, инвестиционной деятельности, и возможность ознакомиться со </a:t>
            </a:r>
            <a:r>
              <a:rPr lang="ru-RU" i="1" dirty="0" smtClean="0">
                <a:solidFill>
                  <a:srgbClr val="0070C0"/>
                </a:solidFill>
              </a:rPr>
              <a:t>справочным </a:t>
            </a:r>
            <a:r>
              <a:rPr lang="ru-RU" i="1" dirty="0">
                <a:solidFill>
                  <a:srgbClr val="0070C0"/>
                </a:solidFill>
              </a:rPr>
              <a:t>материалом. </a:t>
            </a:r>
            <a:r>
              <a:rPr lang="ru-RU" i="1" dirty="0" smtClean="0">
                <a:solidFill>
                  <a:srgbClr val="0070C0"/>
                </a:solidFill>
              </a:rPr>
              <a:t>	Привлечение инвестиций –одно </a:t>
            </a:r>
            <a:r>
              <a:rPr lang="ru-RU" i="1" dirty="0">
                <a:solidFill>
                  <a:srgbClr val="0070C0"/>
                </a:solidFill>
              </a:rPr>
              <a:t>из приоритетных направлений деятельности района. На территории района приоритетными направлениями вложений инвестиций считаются такие сферы как: развитие сельскохозяйственных отраслей, использование свободных производственных площадок для создания высокотехнологических и высокоэффективных производств, развитие туризма</a:t>
            </a:r>
            <a:r>
              <a:rPr lang="ru-RU" i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ru-RU" i="1" dirty="0">
                <a:solidFill>
                  <a:srgbClr val="0070C0"/>
                </a:solidFill>
              </a:rPr>
              <a:t>	</a:t>
            </a:r>
            <a:r>
              <a:rPr lang="ru-RU" i="1" dirty="0" smtClean="0">
                <a:solidFill>
                  <a:srgbClr val="0070C0"/>
                </a:solidFill>
              </a:rPr>
              <a:t> </a:t>
            </a:r>
            <a:r>
              <a:rPr lang="ru-RU" i="1" dirty="0">
                <a:solidFill>
                  <a:srgbClr val="0070C0"/>
                </a:solidFill>
              </a:rPr>
              <a:t>Мы открыты для плодотворного сотрудничества и готовы </a:t>
            </a:r>
            <a:r>
              <a:rPr lang="ru-RU" i="1">
                <a:solidFill>
                  <a:srgbClr val="0070C0"/>
                </a:solidFill>
              </a:rPr>
              <a:t>совместно </a:t>
            </a:r>
            <a:r>
              <a:rPr lang="ru-RU" i="1" smtClean="0">
                <a:solidFill>
                  <a:srgbClr val="0070C0"/>
                </a:solidFill>
              </a:rPr>
              <a:t>реализовывать </a:t>
            </a:r>
            <a:r>
              <a:rPr lang="ru-RU" i="1" dirty="0">
                <a:solidFill>
                  <a:srgbClr val="0070C0"/>
                </a:solidFill>
              </a:rPr>
              <a:t>на нашей территории перспективные идеи и </a:t>
            </a:r>
            <a:r>
              <a:rPr lang="ru-RU" i="1" dirty="0" smtClean="0">
                <a:solidFill>
                  <a:srgbClr val="0070C0"/>
                </a:solidFill>
              </a:rPr>
              <a:t>проекты.</a:t>
            </a:r>
            <a:endParaRPr lang="ru-RU" i="1" dirty="0">
              <a:solidFill>
                <a:srgbClr val="0070C0"/>
              </a:solidFill>
            </a:endParaRPr>
          </a:p>
          <a:p>
            <a:pPr algn="just"/>
            <a:r>
              <a:rPr lang="ru-RU" i="1" dirty="0">
                <a:solidFill>
                  <a:srgbClr val="0070C0"/>
                </a:solidFill>
              </a:rPr>
              <a:t>С уважением и пожеланиями </a:t>
            </a:r>
            <a:r>
              <a:rPr lang="ru-RU" i="1" dirty="0" smtClean="0">
                <a:solidFill>
                  <a:srgbClr val="0070C0"/>
                </a:solidFill>
              </a:rPr>
              <a:t>взаимовыгодного </a:t>
            </a:r>
            <a:r>
              <a:rPr lang="ru-RU" i="1" dirty="0">
                <a:solidFill>
                  <a:srgbClr val="0070C0"/>
                </a:solidFill>
              </a:rPr>
              <a:t>сотрудничества </a:t>
            </a:r>
          </a:p>
          <a:p>
            <a:pPr algn="just"/>
            <a:r>
              <a:rPr lang="ru-RU" i="1" dirty="0"/>
              <a:t>Мэр </a:t>
            </a:r>
            <a:r>
              <a:rPr lang="ru-RU" i="1" dirty="0" err="1"/>
              <a:t>Осинского</a:t>
            </a:r>
            <a:r>
              <a:rPr lang="ru-RU" i="1" dirty="0"/>
              <a:t>  муниципального района                                                               В.М. </a:t>
            </a:r>
            <a:r>
              <a:rPr lang="ru-RU" i="1" dirty="0" err="1"/>
              <a:t>Мантыков</a:t>
            </a:r>
            <a:r>
              <a:rPr lang="ru-RU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640756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Инвестиционная площадка №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 «Усть-Алтан»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(берег Братского водохранилища)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79514" y="980727"/>
          <a:ext cx="8640959" cy="4326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673"/>
                <a:gridCol w="1958548"/>
                <a:gridCol w="6098738"/>
              </a:tblGrid>
              <a:tr h="374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Свободная площадка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9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Расположение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Иркутская область, Осинский район, 1400 м северо-восточнее с. Рассвет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4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Удаленность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1.От областного центра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197,4 км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2.От центра муниципального образования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42,4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3.От жилой зоны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4.От региональной трассы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9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подъездных путей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1.Авто (имеется)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2.Ж/д (нет)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9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территории площадки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1.Площадь –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20,8 га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2.Ограждение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3.Строение –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отсутствуют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64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Правовой статус площадки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1.Вид собственности –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2.Обременение –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ФЗ от 25 июня 2002 года № 73-ФЗ «Об объектах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культурного наследия (памятниках истории и культуры)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народов Российской Федерации»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Категория земель -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Земли сельскохозяйственного назначения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4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инфраструктуры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1.Теплоснабжение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2.Водоснабжение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3.Электроснабжение – подключение возможно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4.Связь - сотовая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085184"/>
            <a:ext cx="2592288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771800" y="4907662"/>
            <a:ext cx="4824535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«Усть-Алтан»,  тел. 8 (39539)96-1-83</a:t>
            </a: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Контактное лицо: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Олзоева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Аграфена Львовна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712764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Инвестиционная площадка №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Ирхидей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(здание магазина)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79514" y="1052739"/>
          <a:ext cx="8640958" cy="35295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673"/>
                <a:gridCol w="1958548"/>
                <a:gridCol w="6098737"/>
              </a:tblGrid>
              <a:tr h="395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Свободная площадка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16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Расположение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Иркутская область, Осинский район, с. Ирхидей, ул. Ленина, д. 11А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02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Удаленность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1.От областного центра 158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2.От центра муниципального образования 6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3.От жилой зоны 18 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4.От региональной трассы 1,5 км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5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Наличие подъездных путей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1.Авто (имеется)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2.Ж/д (нет)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6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Характеристика территории площадки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1.Площадь – 109,9 </a:t>
                      </a:r>
                      <a:r>
                        <a:rPr lang="ru-RU" sz="1100" dirty="0" err="1">
                          <a:effectLst/>
                        </a:rPr>
                        <a:t>кв.м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2.Ограждение – нет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5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Правовой статус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1.Вид собственности – муниципальная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2.Обременение – нет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02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инфраструктуры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1.Теплоснабжение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2.Водоснабжение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3.Электроснабжение – подключено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4.Связь - сотовая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286000" y="2628012"/>
            <a:ext cx="4572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4998150"/>
            <a:ext cx="5112568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Ирхидей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8 (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39539)99-4-44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Контактное лицо: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Халбаев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Вячеслав Анатольевич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1128"/>
            <a:ext cx="2520280" cy="2016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10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640756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Инвестиционная площадка №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«Унгин»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79514" y="908721"/>
          <a:ext cx="8640959" cy="34716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673"/>
                <a:gridCol w="1958548"/>
                <a:gridCol w="6098738"/>
              </a:tblGrid>
              <a:tr h="373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Свободная площадка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1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Расположение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Иркутская область, Осинский район, с. Унгин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58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Удаленность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1.От областного центра 213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2.От центра муниципального образования 67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3.От жилой зоны 9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4.От региональной трассы 2,2 км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3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Наличие подъездных путей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1.Авто (имеется)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2.Ж/д (нет)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91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территории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1.Площадь – 510,99 га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2.Ограждение – нет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Правовой статус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1.Вид собственности –</a:t>
                      </a:r>
                      <a:r>
                        <a:rPr lang="ru-RU" sz="1100" dirty="0" smtClean="0">
                          <a:effectLst/>
                        </a:rPr>
                        <a:t>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2.Обременение – использование  в с/х целях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3.Категория земель –</a:t>
                      </a:r>
                      <a:r>
                        <a:rPr lang="ru-RU" sz="1100" baseline="0" dirty="0" smtClean="0">
                          <a:effectLst/>
                        </a:rPr>
                        <a:t> земли с/х назначения</a:t>
                      </a: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58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инфраструктуры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1.Теплоснабжение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2.Водоснабжение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3.Электроснабжение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4.Связь - сотовая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2592288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806806" y="4509120"/>
            <a:ext cx="5221578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«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Унгин»,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8 (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39539)98-5-49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Контактное лицо: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Марактаев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Антон Александрович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8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56874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Инвестиционная площадка №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«Бурят-Янгуты»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79514" y="908721"/>
          <a:ext cx="8640958" cy="34057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673"/>
                <a:gridCol w="1958548"/>
                <a:gridCol w="6098737"/>
              </a:tblGrid>
              <a:tr h="35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Свободная площадка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3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Расположение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Иркутская область, Осинский район, с. Бурят-Янгуты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26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Удаленность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1.От областного центра 134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2.От центра муниципального образования 18,7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3.От жилой зоны 5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4.От региональной трассы 338 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Наличие подъездных путей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1.Авто (имеется)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2.Ж/д (нет)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1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территории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1.Площадь – 92,0 га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2.Ограждение – нет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Правовой статус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1.Вид собственности – муниципальная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2.Обременение – нет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26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Характеристика инфраструктуры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1.Теплоснабжение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2.Водоснабжение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3.Электроснабжение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4.Связь - сотовая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2550160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729672" y="4437112"/>
            <a:ext cx="5082688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«Бурят-Янгуты», 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тел. 8 (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39539)92-0-78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Контактное лицо: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Чобанян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Баграт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Меружанович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493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56874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Инвестиционная площадка №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«Оса»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79514" y="908721"/>
          <a:ext cx="8640958" cy="34918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673"/>
                <a:gridCol w="1958548"/>
                <a:gridCol w="6098737"/>
              </a:tblGrid>
              <a:tr h="302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Свободная площадка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64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Расположение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Иркутская обл., Осинский р-н, 180 метров юго-западнее </a:t>
                      </a:r>
                      <a:r>
                        <a:rPr lang="ru-RU" sz="1100" dirty="0" err="1" smtClean="0"/>
                        <a:t>с.Оса</a:t>
                      </a:r>
                      <a:r>
                        <a:rPr lang="ru-RU" sz="1100" dirty="0" smtClean="0"/>
                        <a:t>, падь «Мороза»- участок №1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Удаленность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1.От областного центра 148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2.От центра муниципального образования 3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3.От жилой зоны 26 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4.От региональной трассы 80 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2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Наличие подъездных путей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1.Авто (имеется)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2.Ж/д (нет)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7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территории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1.Площадь – 3,8 га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2.Ограждение – нет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2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Правовой статус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1.Вид собственности – муниципальная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2.Обременение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3.Категория – земли с/х назначения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3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инфраструктуры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1.Теплоснабжение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2.Водоснабжение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3.Электроснабжение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4.Связь - сотовая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2549525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29037" y="4437113"/>
            <a:ext cx="5587379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«Оса»,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тел. 8 (39539)31-2-67</a:t>
            </a: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Контактное лицо: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Макименко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Владислав Викторович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648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49674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Инвестиционная площадка №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«Русские Янгуты»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79514" y="836715"/>
          <a:ext cx="8640959" cy="3501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673"/>
                <a:gridCol w="1958548"/>
                <a:gridCol w="6098738"/>
              </a:tblGrid>
              <a:tr h="389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Свободная площадка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48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Расположение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Иркутская область, Осинский район, с. Русские Янгуты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9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Удаленность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1.От областного центра 139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2.От центра муниципального образования 13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3.От жилой зоны 3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4.От региональной трассы 80 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9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Наличие подъездных путей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1.Авто (имеется)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2.Ж/д (нет)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9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территории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1.Площадь – 72,2 га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2.Ограждение – нет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9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Правовой статус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1.Вид собственности – муниципальная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2.Обременение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3.Категория – земли с/х назначения</a:t>
                      </a:r>
                    </a:p>
                  </a:txBody>
                  <a:tcPr marL="68580" marR="68580" marT="0" marB="0"/>
                </a:tc>
              </a:tr>
              <a:tr h="779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инфраструктуры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1.Теплоснабжение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2.Водоснабжение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3.Электроснабжение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4.Связь - сотовая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2520280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71800" y="4365104"/>
            <a:ext cx="4896544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«Русские Янгуты»,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тел. 8 (39539)93-3-37</a:t>
            </a: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Контактное лицо: Филатова Татьяна Викторовна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307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49674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Инвестиционная площадка №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Майск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(Территория производственной базы)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79514" y="908721"/>
          <a:ext cx="8640958" cy="3681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673"/>
                <a:gridCol w="1958548"/>
                <a:gridCol w="6098737"/>
              </a:tblGrid>
              <a:tr h="383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Свободная площадка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5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Расположение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Иркутская область, Осинский район, с. </a:t>
                      </a:r>
                      <a:r>
                        <a:rPr lang="ru-RU" sz="1100" dirty="0" err="1">
                          <a:effectLst/>
                        </a:rPr>
                        <a:t>Майск</a:t>
                      </a:r>
                      <a:r>
                        <a:rPr lang="ru-RU" sz="1100" dirty="0">
                          <a:effectLst/>
                        </a:rPr>
                        <a:t>, ул. Гаражная, </a:t>
                      </a:r>
                      <a:r>
                        <a:rPr lang="ru-RU" sz="1100" dirty="0" smtClean="0">
                          <a:effectLst/>
                        </a:rPr>
                        <a:t>29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8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Удаленность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1.От областного центра 154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2.От центра муниципального образования 8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3.От жилой зоны 35 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4.От региональной трассы 577 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3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Наличие подъездных путей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1.Авто (имеется)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2.Ж/д (нет)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1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территории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1.Площадь – </a:t>
                      </a:r>
                      <a:r>
                        <a:rPr lang="ru-RU" sz="1100" dirty="0" smtClean="0">
                          <a:effectLst/>
                        </a:rPr>
                        <a:t>2 </a:t>
                      </a:r>
                      <a:r>
                        <a:rPr lang="ru-RU" sz="1100" dirty="0">
                          <a:effectLst/>
                        </a:rPr>
                        <a:t>га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2.Ограждение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3.Строения – полуразрушенные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1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Правовой статус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1.Вид собственности – </a:t>
                      </a:r>
                      <a:r>
                        <a:rPr lang="ru-RU" sz="1100" dirty="0" smtClean="0">
                          <a:effectLst/>
                        </a:rPr>
                        <a:t>муниципальная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2.Обременение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3.Категория – земли населенных пунктов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8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инфраструктуры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1.Теплоснабжение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2.Водоснабжение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3.Электроснабжение – возможно подключение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4.Связь - сотовая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699793" y="4581128"/>
            <a:ext cx="5256583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Майск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тел. 8 (39539)93-3-37</a:t>
            </a: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Контактное лицо: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Воронов Сергей Александрович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4585992"/>
            <a:ext cx="2520281" cy="208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8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42473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Инвестиционная площадка №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Обуса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79514" y="836713"/>
          <a:ext cx="8640959" cy="3642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673"/>
                <a:gridCol w="1958548"/>
                <a:gridCol w="6098738"/>
              </a:tblGrid>
              <a:tr h="608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Свободная площадка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Расположение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Иркутская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область, Осинский район, с. </a:t>
                      </a:r>
                      <a:r>
                        <a:rPr lang="ru-RU" sz="11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Обуса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местность «</a:t>
                      </a:r>
                      <a:r>
                        <a:rPr lang="ru-RU" sz="11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Содогон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8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Удаленность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1.От областного центра 198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2.От центра муниципального образования 52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3.От жилой зоны 602 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4.От региональной трассы 488 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1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Наличие подъездных путей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1.Авто (имеется)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2.Ж/д (нет)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3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территории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1.Площадь – </a:t>
                      </a:r>
                      <a:r>
                        <a:rPr lang="ru-RU" sz="1100" dirty="0" smtClean="0">
                          <a:effectLst/>
                        </a:rPr>
                        <a:t>21 </a:t>
                      </a:r>
                      <a:r>
                        <a:rPr lang="ru-RU" sz="1100" dirty="0">
                          <a:effectLst/>
                        </a:rPr>
                        <a:t>га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2.Ограждение – нет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6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Правовой статус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1.Вид собственности – государственная неразграниченная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2.Обременение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3.Категория – земли с/х назначения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8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инфраструктуры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1.Теплоснабжение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2.Водоснабжение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3.Электроснабжение – возможно подключение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4.Связь - сотовая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2520280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699793" y="4437112"/>
            <a:ext cx="5472608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Обуса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тел. 8 (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39539)95-4-05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Контактное лицо: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Ербатков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Павел Степанович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388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568748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Инвестиционная площадка №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МО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Каха-Онгойское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79514" y="836711"/>
          <a:ext cx="8640959" cy="3544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673"/>
                <a:gridCol w="1958548"/>
                <a:gridCol w="6098738"/>
              </a:tblGrid>
              <a:tr h="334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Характеристика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Свободная площадка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Расположение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Иркутская область, Осинский район, с. </a:t>
                      </a:r>
                      <a:r>
                        <a:rPr lang="ru-RU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Хокта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ул. Складская, 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79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Удаленность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1.От областного центра 165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2.От центра муниципального образования 17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3.От жилой зоны 5 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4.От региональной трассы 30 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6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Наличие подъездных путей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1.Авто (имеется)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2.Ж/д (нет)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6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территории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1.Площадь – 0,816 га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2.Ограждение – есть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3.Строение - есть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6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Правовой статус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1.Вид собственности – муниципальная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2.Обременение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3.Категория – земли населенных пунктов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79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инфраструктуры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1.Теплоснабжение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2.Водоснабжение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3.Электроснабжение – возможно подключение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4.Связь - сотовая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2520280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699792" y="4365105"/>
            <a:ext cx="6120680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Каха-Онгойское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тел. 8 (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39539)93-5-24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Контактное лицо: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Александров Алексей Эдуардович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8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56874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Инвестиционная площадка №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Каха-Онгойское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для производственной деятельности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79514" y="836711"/>
          <a:ext cx="8640959" cy="3544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673"/>
                <a:gridCol w="1958548"/>
                <a:gridCol w="6098738"/>
              </a:tblGrid>
              <a:tr h="308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Свободная площадка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9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Расположение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dirty="0" smtClean="0">
                          <a:effectLst/>
                        </a:rPr>
                        <a:t>Иркутская область, Осинский район, д. </a:t>
                      </a:r>
                      <a:r>
                        <a:rPr lang="ru-RU" sz="1100" u="none" strike="noStrike" dirty="0" err="1" smtClean="0">
                          <a:effectLst/>
                        </a:rPr>
                        <a:t>Табатай</a:t>
                      </a:r>
                      <a:r>
                        <a:rPr lang="ru-RU" sz="1100" u="none" strike="noStrike" dirty="0" smtClean="0">
                          <a:effectLst/>
                        </a:rPr>
                        <a:t>, уч. 12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5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Удаленность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1.От областного центра </a:t>
                      </a:r>
                      <a:r>
                        <a:rPr lang="ru-RU" sz="1100" dirty="0" smtClean="0">
                          <a:effectLst/>
                        </a:rPr>
                        <a:t>166 </a:t>
                      </a:r>
                      <a:r>
                        <a:rPr lang="ru-RU" sz="1100" dirty="0">
                          <a:effectLst/>
                        </a:rPr>
                        <a:t>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2.От центра муниципального образования </a:t>
                      </a:r>
                      <a:r>
                        <a:rPr lang="ru-RU" sz="1100" dirty="0" smtClean="0">
                          <a:effectLst/>
                        </a:rPr>
                        <a:t>18 </a:t>
                      </a:r>
                      <a:r>
                        <a:rPr lang="ru-RU" sz="1100" dirty="0">
                          <a:effectLst/>
                        </a:rPr>
                        <a:t>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3.От жилой зоны </a:t>
                      </a:r>
                      <a:r>
                        <a:rPr lang="ru-RU" sz="1100" dirty="0" smtClean="0">
                          <a:effectLst/>
                        </a:rPr>
                        <a:t>510 </a:t>
                      </a:r>
                      <a:r>
                        <a:rPr lang="ru-RU" sz="1100" dirty="0">
                          <a:effectLst/>
                        </a:rPr>
                        <a:t>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4.От региональной трассы </a:t>
                      </a:r>
                      <a:r>
                        <a:rPr lang="ru-RU" sz="1100" dirty="0" smtClean="0">
                          <a:effectLst/>
                        </a:rPr>
                        <a:t>450 </a:t>
                      </a:r>
                      <a:r>
                        <a:rPr lang="ru-RU" sz="1100" dirty="0">
                          <a:effectLst/>
                        </a:rPr>
                        <a:t>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8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Наличие подъездных путей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1.Авто (имеется)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2.Ж/д (нет)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7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территории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1.Площадь – </a:t>
                      </a:r>
                      <a:r>
                        <a:rPr lang="ru-RU" sz="1100" dirty="0" smtClean="0">
                          <a:effectLst/>
                        </a:rPr>
                        <a:t>0,759 </a:t>
                      </a:r>
                      <a:r>
                        <a:rPr lang="ru-RU" sz="1100" dirty="0">
                          <a:effectLst/>
                        </a:rPr>
                        <a:t>га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2.Ограждение – есть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3.Строение - есть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7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Правовой статус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1.Вид собственности – муниципальная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2.Обременение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3.Категория – земли населенных пунктов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5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инфраструктуры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1.Теплоснабжение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2.Водоснабжение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3.Электроснабжение – возможно подключение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4.Связь - сотовая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7" y="4365104"/>
            <a:ext cx="2522295" cy="22688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699792" y="4365104"/>
            <a:ext cx="5544615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«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Каха-Онгойское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тел. 8 (39539)93-5-24</a:t>
            </a: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Контактное лицо: Александров Алексей Эдуардович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38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" y="0"/>
            <a:ext cx="3816424" cy="6669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5193"/>
            <a:ext cx="6768752" cy="4595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tx1"/>
                </a:solidFill>
              </a:rPr>
              <a:t>Географическое положение</a:t>
            </a:r>
            <a:endParaRPr lang="ru-RU" i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52620994"/>
              </p:ext>
            </p:extLst>
          </p:nvPr>
        </p:nvGraphicFramePr>
        <p:xfrm>
          <a:off x="2267744" y="332656"/>
          <a:ext cx="6624852" cy="5976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0352" y="145193"/>
            <a:ext cx="1152244" cy="1030313"/>
          </a:xfrm>
          <a:prstGeom prst="rect">
            <a:avLst/>
          </a:prstGeom>
        </p:spPr>
      </p:pic>
      <p:sp>
        <p:nvSpPr>
          <p:cNvPr id="8" name="Выноска со стрелкой вниз 7"/>
          <p:cNvSpPr/>
          <p:nvPr/>
        </p:nvSpPr>
        <p:spPr>
          <a:xfrm>
            <a:off x="323528" y="792181"/>
            <a:ext cx="2736304" cy="2852843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135" y="805719"/>
            <a:ext cx="3071753" cy="1878291"/>
          </a:xfrm>
          <a:prstGeom prst="rect">
            <a:avLst/>
          </a:prstGeom>
        </p:spPr>
      </p:pic>
      <p:sp>
        <p:nvSpPr>
          <p:cNvPr id="10" name="Блок-схема: перфолента 9"/>
          <p:cNvSpPr/>
          <p:nvPr/>
        </p:nvSpPr>
        <p:spPr>
          <a:xfrm>
            <a:off x="2267744" y="4797152"/>
            <a:ext cx="2952328" cy="1872208"/>
          </a:xfrm>
          <a:prstGeom prst="flowChartPunchedTa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В состав района входит </a:t>
            </a:r>
            <a:r>
              <a:rPr lang="ru-RU" b="1" dirty="0">
                <a:solidFill>
                  <a:schemeClr val="tx1"/>
                </a:solidFill>
              </a:rPr>
              <a:t>12 сельских поселений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37 </a:t>
            </a:r>
            <a:r>
              <a:rPr lang="ru-RU" b="1" dirty="0">
                <a:solidFill>
                  <a:schemeClr val="tx1"/>
                </a:solidFill>
              </a:rPr>
              <a:t>Населенных </a:t>
            </a:r>
            <a:r>
              <a:rPr lang="ru-RU" b="1" dirty="0" smtClean="0">
                <a:solidFill>
                  <a:schemeClr val="tx1"/>
                </a:solidFill>
              </a:rPr>
              <a:t>пунктов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Административный центр-</a:t>
            </a:r>
            <a:r>
              <a:rPr lang="ru-RU" b="1" dirty="0" err="1">
                <a:solidFill>
                  <a:schemeClr val="tx1"/>
                </a:solidFill>
              </a:rPr>
              <a:t>с.Оса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49674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Инвестиционная площадка №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«Бильчир»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79514" y="836711"/>
          <a:ext cx="8640958" cy="3501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673"/>
                <a:gridCol w="1958548"/>
                <a:gridCol w="6098737"/>
              </a:tblGrid>
              <a:tr h="308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Свободная площадка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9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Расположение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Иркутская область, Осинский район, 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п. Жданово, местность «</a:t>
                      </a:r>
                      <a:r>
                        <a:rPr lang="ru-RU" sz="11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Бада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Ялга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8»</a:t>
                      </a:r>
                      <a:endParaRPr lang="ru-RU" sz="11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5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Удаленность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1.От областного центра 169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2.От центра муниципального образования 21 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3.От жилой зоны 300 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4.От региональной трассы 3,8 км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8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Наличие подъездных путей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1.Авто (имеется)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2.Ж/д (нет)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7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территории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1.Площадь – 3 га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2.Ограждение – нет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7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Правовой статус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1.Вид собственности – муниципальная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2.Обременение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3.Категория – земли населенных пунктов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5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инфраструктуры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1.Теплоснабжение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2.Водоснабжение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3.Электроснабжение – возможно подключение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4.Связь - сотовая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2520280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699792" y="4365105"/>
            <a:ext cx="5472608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«Бильчир»,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тел. 8 (39539)93-3-37</a:t>
            </a: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Контактное лицо: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Хартанов Вячеслав Александрович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8640960" cy="85678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Инвестиционная площадка №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«п. Приморский»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объектов торгового назначения и общественного питания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79513" y="1196753"/>
          <a:ext cx="8640959" cy="37071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673"/>
                <a:gridCol w="1958548"/>
                <a:gridCol w="6098738"/>
              </a:tblGrid>
              <a:tr h="324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Свободная площадка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7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Расположение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Иркутская область, Осинский район, п. Приморский, ул. Октябрьская д.17</a:t>
                      </a:r>
                      <a:endParaRPr lang="ru-RU" sz="1100" u="sng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659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Удаленность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1.От областного центра </a:t>
                      </a:r>
                      <a:r>
                        <a:rPr lang="ru-RU" sz="1100" dirty="0" smtClean="0">
                          <a:effectLst/>
                        </a:rPr>
                        <a:t>177 </a:t>
                      </a:r>
                      <a:r>
                        <a:rPr lang="ru-RU" sz="1100" dirty="0">
                          <a:effectLst/>
                        </a:rPr>
                        <a:t>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2.От центра муниципального образования </a:t>
                      </a:r>
                      <a:r>
                        <a:rPr lang="ru-RU" sz="1100" dirty="0" smtClean="0">
                          <a:effectLst/>
                        </a:rPr>
                        <a:t>24 </a:t>
                      </a:r>
                      <a:r>
                        <a:rPr lang="ru-RU" sz="1100" dirty="0">
                          <a:effectLst/>
                        </a:rPr>
                        <a:t>км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3.От жилой зоны </a:t>
                      </a:r>
                      <a:r>
                        <a:rPr lang="ru-RU" sz="1100" dirty="0" smtClean="0">
                          <a:effectLst/>
                        </a:rPr>
                        <a:t>61 </a:t>
                      </a:r>
                      <a:r>
                        <a:rPr lang="ru-RU" sz="1100" dirty="0">
                          <a:effectLst/>
                        </a:rPr>
                        <a:t>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4.От региональной трассы </a:t>
                      </a:r>
                      <a:r>
                        <a:rPr lang="ru-RU" sz="1100" dirty="0" smtClean="0">
                          <a:effectLst/>
                        </a:rPr>
                        <a:t>1,3 км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Наличие подъездных путей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1.Авто (имеется)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2.Ж/д (нет)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21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территории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1.Площадь – </a:t>
                      </a:r>
                      <a:r>
                        <a:rPr lang="ru-RU" sz="1100" dirty="0" smtClean="0">
                          <a:effectLst/>
                        </a:rPr>
                        <a:t>0,395 </a:t>
                      </a:r>
                      <a:r>
                        <a:rPr lang="ru-RU" sz="1100" dirty="0">
                          <a:effectLst/>
                        </a:rPr>
                        <a:t>га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2.Ограждение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3.Строение - есть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21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Правовой статус площадки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1.Вид собственности – муниципальная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2.Обременение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3.Категория – земли населенных пунктов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59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Характеристика инфраструктуры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1.Теплоснабжение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2.Водоснабжение – нет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3.Электроснабжение – возможно подключение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4.Связь - сотовая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0"/>
            <a:ext cx="2520280" cy="17715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699792" y="4888612"/>
            <a:ext cx="5400600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«п. Приморский»,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тел. 8 (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39539)90-1-40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Контактное лицо: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Халтаев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Григорий Семенович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00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516" y="1298277"/>
            <a:ext cx="4283968" cy="28508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5544616" cy="71276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Климатические условия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267964"/>
            <a:ext cx="1152244" cy="1030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60" y="4149080"/>
            <a:ext cx="3521160" cy="2448271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179512" y="1283369"/>
            <a:ext cx="5184576" cy="2577680"/>
          </a:xfrm>
          <a:prstGeom prst="cloudCallout">
            <a:avLst/>
          </a:prstGeom>
          <a:solidFill>
            <a:srgbClr val="DDF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Район расположен в пределах </a:t>
            </a:r>
            <a:r>
              <a:rPr lang="ru-RU" b="1" dirty="0" err="1" smtClean="0">
                <a:solidFill>
                  <a:schemeClr val="tx1"/>
                </a:solidFill>
              </a:rPr>
              <a:t>Иркутско</a:t>
            </a:r>
            <a:r>
              <a:rPr lang="ru-RU" b="1" dirty="0" smtClean="0">
                <a:solidFill>
                  <a:schemeClr val="tx1"/>
                </a:solidFill>
              </a:rPr>
              <a:t> -Черемховского агроклиматического округа.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Климат резко континентальный с суровой продолжительной, но сухой зимой и сравнительно теплым летом.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3851920" y="3861049"/>
            <a:ext cx="3744416" cy="1512167"/>
          </a:xfrm>
          <a:prstGeom prst="cloud">
            <a:avLst/>
          </a:prstGeom>
          <a:solidFill>
            <a:srgbClr val="DDF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Продолжительность зимнего периода 180 дней</a:t>
            </a:r>
          </a:p>
        </p:txBody>
      </p:sp>
      <p:sp>
        <p:nvSpPr>
          <p:cNvPr id="14" name="Овал 13"/>
          <p:cNvSpPr/>
          <p:nvPr/>
        </p:nvSpPr>
        <p:spPr>
          <a:xfrm>
            <a:off x="4067944" y="5373214"/>
            <a:ext cx="2448272" cy="13386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Максимальная  температура воздуха + 36 градусов</a:t>
            </a:r>
          </a:p>
        </p:txBody>
      </p:sp>
      <p:sp>
        <p:nvSpPr>
          <p:cNvPr id="15" name="Овал 14"/>
          <p:cNvSpPr/>
          <p:nvPr/>
        </p:nvSpPr>
        <p:spPr>
          <a:xfrm>
            <a:off x="6732240" y="5373215"/>
            <a:ext cx="241176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Минимальная температура воздуха -45 градусов</a:t>
            </a:r>
          </a:p>
        </p:txBody>
      </p:sp>
    </p:spTree>
    <p:extLst>
      <p:ext uri="{BB962C8B-B14F-4D97-AF65-F5344CB8AC3E}">
        <p14:creationId xmlns:p14="http://schemas.microsoft.com/office/powerpoint/2010/main" val="120329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6552728" cy="640756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Историческая справка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855" y="11451"/>
            <a:ext cx="1152244" cy="1030313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138099" y="1052736"/>
            <a:ext cx="1240033" cy="792088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1644 год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1471387" y="1052736"/>
            <a:ext cx="2664296" cy="710934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1822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tx1"/>
                </a:solidFill>
              </a:rPr>
              <a:t>год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7" name="Блок-схема: ссылка на другую страницу 6"/>
          <p:cNvSpPr/>
          <p:nvPr/>
        </p:nvSpPr>
        <p:spPr>
          <a:xfrm>
            <a:off x="4299169" y="1052736"/>
            <a:ext cx="1388440" cy="702368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1944 год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103693" y="1988840"/>
            <a:ext cx="1274440" cy="4752527"/>
          </a:xfrm>
          <a:prstGeom prst="flowChartDocumen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>
                <a:solidFill>
                  <a:schemeClr val="tx1"/>
                </a:solidFill>
              </a:rPr>
              <a:t>Осинский</a:t>
            </a:r>
            <a:r>
              <a:rPr lang="ru-RU" b="1" i="1" dirty="0">
                <a:solidFill>
                  <a:schemeClr val="tx1"/>
                </a:solidFill>
              </a:rPr>
              <a:t> острог был основан атаманом Василием Колесниковым </a:t>
            </a:r>
          </a:p>
        </p:txBody>
      </p:sp>
      <p:sp>
        <p:nvSpPr>
          <p:cNvPr id="9" name="Блок-схема: документ 8"/>
          <p:cNvSpPr/>
          <p:nvPr/>
        </p:nvSpPr>
        <p:spPr>
          <a:xfrm>
            <a:off x="1526839" y="1988840"/>
            <a:ext cx="2664296" cy="4720062"/>
          </a:xfrm>
          <a:prstGeom prst="flowChartDocumen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население </a:t>
            </a:r>
            <a:r>
              <a:rPr lang="ru-RU" b="1" dirty="0" err="1">
                <a:solidFill>
                  <a:schemeClr val="tx1"/>
                </a:solidFill>
              </a:rPr>
              <a:t>Осинской</a:t>
            </a:r>
            <a:r>
              <a:rPr lang="ru-RU" b="1" dirty="0">
                <a:solidFill>
                  <a:schemeClr val="tx1"/>
                </a:solidFill>
              </a:rPr>
              <a:t> долины входило в состав </a:t>
            </a:r>
            <a:r>
              <a:rPr lang="ru-RU" b="1" dirty="0" err="1">
                <a:solidFill>
                  <a:schemeClr val="tx1"/>
                </a:solidFill>
              </a:rPr>
              <a:t>Идинской</a:t>
            </a:r>
            <a:r>
              <a:rPr lang="ru-RU" b="1" dirty="0">
                <a:solidFill>
                  <a:schemeClr val="tx1"/>
                </a:solidFill>
              </a:rPr>
              <a:t> степной Думы, образованной в соответствии с реформой системы управления сибирскими инородцами, проведенной в жизнь, генерал – губернатором Сибири реформатором Михаилом Сперанским </a:t>
            </a:r>
          </a:p>
        </p:txBody>
      </p:sp>
      <p:sp>
        <p:nvSpPr>
          <p:cNvPr id="10" name="Блок-схема: документ 9"/>
          <p:cNvSpPr/>
          <p:nvPr/>
        </p:nvSpPr>
        <p:spPr>
          <a:xfrm>
            <a:off x="4317093" y="1988648"/>
            <a:ext cx="1422448" cy="4720061"/>
          </a:xfrm>
          <a:prstGeom prst="flowChartDocumen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 указу Президиума Верховного Совета РСФСР из состава </a:t>
            </a:r>
            <a:r>
              <a:rPr lang="ru-RU" b="1" dirty="0" err="1">
                <a:solidFill>
                  <a:schemeClr val="tx1"/>
                </a:solidFill>
              </a:rPr>
              <a:t>Боханского</a:t>
            </a:r>
            <a:r>
              <a:rPr lang="ru-RU" b="1" dirty="0">
                <a:solidFill>
                  <a:schemeClr val="tx1"/>
                </a:solidFill>
              </a:rPr>
              <a:t> района выделился </a:t>
            </a:r>
            <a:r>
              <a:rPr lang="ru-RU" b="1" dirty="0" err="1" smtClean="0">
                <a:solidFill>
                  <a:schemeClr val="tx1"/>
                </a:solidFill>
              </a:rPr>
              <a:t>Осинский</a:t>
            </a:r>
            <a:r>
              <a:rPr lang="ru-RU" b="1" dirty="0" smtClean="0">
                <a:solidFill>
                  <a:schemeClr val="tx1"/>
                </a:solidFill>
              </a:rPr>
              <a:t> район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Блок-схема: ссылка на другую страницу 10"/>
          <p:cNvSpPr/>
          <p:nvPr/>
        </p:nvSpPr>
        <p:spPr>
          <a:xfrm>
            <a:off x="5868620" y="1079867"/>
            <a:ext cx="1329295" cy="612648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1962 год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Блок-схема: ссылка на другую страницу 11"/>
          <p:cNvSpPr/>
          <p:nvPr/>
        </p:nvSpPr>
        <p:spPr>
          <a:xfrm>
            <a:off x="7394097" y="1079867"/>
            <a:ext cx="1624002" cy="65075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1975 год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Блок-схема: документ 12"/>
          <p:cNvSpPr/>
          <p:nvPr/>
        </p:nvSpPr>
        <p:spPr>
          <a:xfrm>
            <a:off x="5868620" y="1953432"/>
            <a:ext cx="1329295" cy="4738662"/>
          </a:xfrm>
          <a:prstGeom prst="flowChartDocumen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Осинский</a:t>
            </a:r>
            <a:r>
              <a:rPr lang="ru-RU" b="1" dirty="0">
                <a:solidFill>
                  <a:schemeClr val="tx1"/>
                </a:solidFill>
              </a:rPr>
              <a:t> район был упразднён и влился в </a:t>
            </a:r>
            <a:r>
              <a:rPr lang="ru-RU" b="1" dirty="0" err="1">
                <a:solidFill>
                  <a:schemeClr val="tx1"/>
                </a:solidFill>
              </a:rPr>
              <a:t>Боханский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Блок-схема: документ 13"/>
          <p:cNvSpPr/>
          <p:nvPr/>
        </p:nvSpPr>
        <p:spPr>
          <a:xfrm>
            <a:off x="7394097" y="1953432"/>
            <a:ext cx="1624002" cy="4918003"/>
          </a:xfrm>
          <a:prstGeom prst="flowChartDocumen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Выделился из состава </a:t>
            </a:r>
            <a:r>
              <a:rPr lang="ru-RU" b="1" dirty="0" err="1" smtClean="0">
                <a:solidFill>
                  <a:schemeClr val="tx1"/>
                </a:solidFill>
              </a:rPr>
              <a:t>Боханского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района.Датой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образования района считается 5 ноября 1975 года, является самым молодым в Усть-Ордынском Бурятском округе</a:t>
            </a:r>
            <a:r>
              <a:rPr lang="ru-RU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40641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80728"/>
            <a:ext cx="8856983" cy="5472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5"/>
            <a:ext cx="7812244" cy="56874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Органы местного самоуправления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56" y="116632"/>
            <a:ext cx="1152244" cy="1030313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 rot="150428">
            <a:off x="3030357" y="4725573"/>
            <a:ext cx="2840203" cy="2130812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Адрес: 669200,Иркутская область, </a:t>
            </a:r>
            <a:r>
              <a:rPr lang="ru-RU" dirty="0" err="1">
                <a:solidFill>
                  <a:schemeClr val="tx1"/>
                </a:solidFill>
              </a:rPr>
              <a:t>с.Оса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ул.Свердлова</a:t>
            </a:r>
            <a:r>
              <a:rPr lang="ru-RU" dirty="0">
                <a:solidFill>
                  <a:schemeClr val="tx1"/>
                </a:solidFill>
              </a:rPr>
              <a:t>, 59.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Электронная почта: </a:t>
            </a:r>
            <a:r>
              <a:rPr lang="ru-RU" b="1" dirty="0">
                <a:solidFill>
                  <a:schemeClr val="tx1"/>
                </a:solidFill>
              </a:rPr>
              <a:t>osaadm@mail.ru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724106031"/>
              </p:ext>
            </p:extLst>
          </p:nvPr>
        </p:nvGraphicFramePr>
        <p:xfrm>
          <a:off x="179512" y="2180489"/>
          <a:ext cx="2376264" cy="4292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Выноска со стрелкой вниз 9"/>
          <p:cNvSpPr/>
          <p:nvPr/>
        </p:nvSpPr>
        <p:spPr>
          <a:xfrm>
            <a:off x="1079612" y="1185469"/>
            <a:ext cx="3384376" cy="921268"/>
          </a:xfrm>
          <a:prstGeom prst="downArrowCallout">
            <a:avLst/>
          </a:prstGeom>
          <a:solidFill>
            <a:srgbClr val="D8FBC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Структура органов местного самоуправления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18996290"/>
              </p:ext>
            </p:extLst>
          </p:nvPr>
        </p:nvGraphicFramePr>
        <p:xfrm>
          <a:off x="2743517" y="2181128"/>
          <a:ext cx="2153771" cy="1566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408782637"/>
              </p:ext>
            </p:extLst>
          </p:nvPr>
        </p:nvGraphicFramePr>
        <p:xfrm>
          <a:off x="3994484" y="1185470"/>
          <a:ext cx="5255322" cy="5672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9011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77" y="1097508"/>
            <a:ext cx="8634187" cy="5228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964"/>
            <a:ext cx="7560840" cy="640756"/>
          </a:xfrm>
          <a:solidFill>
            <a:srgbClr val="D8FBC5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Демографическая характеристика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511" y="73185"/>
            <a:ext cx="1152244" cy="1030313"/>
          </a:xfrm>
          <a:prstGeom prst="rect">
            <a:avLst/>
          </a:prstGeom>
        </p:spPr>
      </p:pic>
      <p:sp>
        <p:nvSpPr>
          <p:cNvPr id="7" name="Блок-схема: несколько документов 6"/>
          <p:cNvSpPr/>
          <p:nvPr/>
        </p:nvSpPr>
        <p:spPr>
          <a:xfrm>
            <a:off x="114277" y="1097508"/>
            <a:ext cx="2592288" cy="2619524"/>
          </a:xfrm>
          <a:prstGeom prst="flowChartMultidocumen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Численность населения </a:t>
            </a:r>
            <a:r>
              <a:rPr lang="ru-RU" sz="2000" b="1" dirty="0" err="1">
                <a:solidFill>
                  <a:schemeClr val="tx1"/>
                </a:solidFill>
              </a:rPr>
              <a:t>Осинского</a:t>
            </a:r>
            <a:r>
              <a:rPr lang="ru-RU" sz="2000" b="1" dirty="0">
                <a:solidFill>
                  <a:schemeClr val="tx1"/>
                </a:solidFill>
              </a:rPr>
              <a:t> района на 01.01.2023- 20,8 </a:t>
            </a:r>
            <a:r>
              <a:rPr lang="ru-RU" sz="2000" b="1" dirty="0" err="1">
                <a:solidFill>
                  <a:schemeClr val="tx1"/>
                </a:solidFill>
              </a:rPr>
              <a:t>тыс.чел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1" name="Блок-схема: сохраненные данные 10"/>
          <p:cNvSpPr/>
          <p:nvPr/>
        </p:nvSpPr>
        <p:spPr>
          <a:xfrm>
            <a:off x="6803428" y="1292286"/>
            <a:ext cx="2210544" cy="1584176"/>
          </a:xfrm>
          <a:prstGeom prst="flowChartOnlineStorag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Всего трудовых ресурсов-14,7 тыс. чел.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486676314"/>
              </p:ext>
            </p:extLst>
          </p:nvPr>
        </p:nvGraphicFramePr>
        <p:xfrm>
          <a:off x="1524000" y="1411704"/>
          <a:ext cx="6096000" cy="4049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599922904"/>
              </p:ext>
            </p:extLst>
          </p:nvPr>
        </p:nvGraphicFramePr>
        <p:xfrm>
          <a:off x="1576818" y="2276872"/>
          <a:ext cx="6096000" cy="4032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5556124"/>
            <a:ext cx="1912132" cy="1322368"/>
          </a:xfrm>
          <a:prstGeom prst="round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Уровень безработицы-0,5%</a:t>
            </a:r>
          </a:p>
        </p:txBody>
      </p:sp>
    </p:spTree>
    <p:extLst>
      <p:ext uri="{BB962C8B-B14F-4D97-AF65-F5344CB8AC3E}">
        <p14:creationId xmlns:p14="http://schemas.microsoft.com/office/powerpoint/2010/main" val="326417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87" y="191315"/>
            <a:ext cx="2033503" cy="2411327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907704" y="764704"/>
            <a:ext cx="5472608" cy="1141747"/>
          </a:xfrm>
          <a:prstGeom prst="ellipse">
            <a:avLst/>
          </a:prstGeom>
          <a:solidFill>
            <a:srgbClr val="D8F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560840" cy="648072"/>
          </a:xfrm>
          <a:solidFill>
            <a:srgbClr val="66FF66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СОЦИАЛЬНАЯ СФЕРА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035" y="121913"/>
            <a:ext cx="1152244" cy="10303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19676" y="846624"/>
            <a:ext cx="3453189" cy="769441"/>
          </a:xfrm>
          <a:prstGeom prst="rect">
            <a:avLst/>
          </a:prstGeom>
          <a:solidFill>
            <a:srgbClr val="D8FBC5"/>
          </a:solidFill>
        </p:spPr>
        <p:txBody>
          <a:bodyPr wrap="none">
            <a:spAutoFit/>
          </a:bodyPr>
          <a:lstStyle/>
          <a:p>
            <a:r>
              <a:rPr lang="ru-RU" sz="4400" b="1" i="1" dirty="0" smtClean="0"/>
              <a:t>Образование</a:t>
            </a:r>
            <a:endParaRPr lang="ru-RU" sz="4400" b="1" i="1" dirty="0"/>
          </a:p>
        </p:txBody>
      </p:sp>
      <p:sp>
        <p:nvSpPr>
          <p:cNvPr id="11" name="Капля 10"/>
          <p:cNvSpPr/>
          <p:nvPr/>
        </p:nvSpPr>
        <p:spPr>
          <a:xfrm>
            <a:off x="220470" y="2095119"/>
            <a:ext cx="2191290" cy="2197976"/>
          </a:xfrm>
          <a:prstGeom prst="teardrop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16</a:t>
            </a:r>
            <a:r>
              <a:rPr lang="ru-RU" b="1" dirty="0">
                <a:solidFill>
                  <a:schemeClr val="tx1"/>
                </a:solidFill>
              </a:rPr>
              <a:t> общеобразовательных учреждения</a:t>
            </a:r>
          </a:p>
        </p:txBody>
      </p:sp>
      <p:sp>
        <p:nvSpPr>
          <p:cNvPr id="12" name="Капля 11"/>
          <p:cNvSpPr/>
          <p:nvPr/>
        </p:nvSpPr>
        <p:spPr>
          <a:xfrm>
            <a:off x="2502643" y="1921666"/>
            <a:ext cx="2217034" cy="2197977"/>
          </a:xfrm>
          <a:prstGeom prst="teardrop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12 </a:t>
            </a:r>
            <a:r>
              <a:rPr lang="ru-RU" b="1" dirty="0">
                <a:solidFill>
                  <a:schemeClr val="tx1"/>
                </a:solidFill>
              </a:rPr>
              <a:t>дошкольных образовательных учреждений</a:t>
            </a:r>
          </a:p>
        </p:txBody>
      </p:sp>
      <p:sp>
        <p:nvSpPr>
          <p:cNvPr id="13" name="Капля 12"/>
          <p:cNvSpPr/>
          <p:nvPr/>
        </p:nvSpPr>
        <p:spPr>
          <a:xfrm>
            <a:off x="4853953" y="1821226"/>
            <a:ext cx="2232248" cy="2231942"/>
          </a:xfrm>
          <a:prstGeom prst="teardrop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>
                <a:solidFill>
                  <a:schemeClr val="tx1"/>
                </a:solidFill>
              </a:rPr>
              <a:t>2</a:t>
            </a:r>
            <a:r>
              <a:rPr lang="ru-RU" b="1" dirty="0">
                <a:solidFill>
                  <a:schemeClr val="tx1"/>
                </a:solidFill>
              </a:rPr>
              <a:t> учреждения дополнительного </a:t>
            </a:r>
            <a:r>
              <a:rPr lang="ru-RU" b="1" dirty="0" smtClean="0">
                <a:solidFill>
                  <a:schemeClr val="tx1"/>
                </a:solidFill>
              </a:rPr>
              <a:t>образования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20471" y="3933057"/>
            <a:ext cx="2282171" cy="2016224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3864</a:t>
            </a:r>
            <a:r>
              <a:rPr lang="ru-RU" dirty="0">
                <a:solidFill>
                  <a:schemeClr val="tx1"/>
                </a:solidFill>
              </a:rPr>
              <a:t> человека обучаются в общеобразовательных учреждениях</a:t>
            </a:r>
          </a:p>
        </p:txBody>
      </p:sp>
      <p:sp>
        <p:nvSpPr>
          <p:cNvPr id="15" name="Овал 14"/>
          <p:cNvSpPr/>
          <p:nvPr/>
        </p:nvSpPr>
        <p:spPr>
          <a:xfrm>
            <a:off x="2676095" y="3933057"/>
            <a:ext cx="2016601" cy="2016224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1281</a:t>
            </a:r>
            <a:r>
              <a:rPr lang="ru-RU" dirty="0">
                <a:solidFill>
                  <a:schemeClr val="tx1"/>
                </a:solidFill>
              </a:rPr>
              <a:t> обучается в дошкольных учреждениях</a:t>
            </a:r>
          </a:p>
        </p:txBody>
      </p:sp>
      <p:sp>
        <p:nvSpPr>
          <p:cNvPr id="3" name="8-конечная звезда 2"/>
          <p:cNvSpPr/>
          <p:nvPr/>
        </p:nvSpPr>
        <p:spPr>
          <a:xfrm>
            <a:off x="4644008" y="3600727"/>
            <a:ext cx="1506052" cy="1634479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ДЮСШ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8-конечная звезда 4"/>
          <p:cNvSpPr/>
          <p:nvPr/>
        </p:nvSpPr>
        <p:spPr>
          <a:xfrm>
            <a:off x="6205655" y="3594415"/>
            <a:ext cx="1274440" cy="1634479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ДДТ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Капля 8"/>
          <p:cNvSpPr/>
          <p:nvPr/>
        </p:nvSpPr>
        <p:spPr>
          <a:xfrm>
            <a:off x="7220478" y="1800298"/>
            <a:ext cx="1866788" cy="1967038"/>
          </a:xfrm>
          <a:prstGeom prst="teardrop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1 </a:t>
            </a:r>
            <a:r>
              <a:rPr lang="ru-RU" dirty="0" smtClean="0">
                <a:solidFill>
                  <a:schemeClr val="tx1"/>
                </a:solidFill>
              </a:rPr>
              <a:t>детский лагерь «Дружба»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614372" y="3497253"/>
            <a:ext cx="1472894" cy="1334281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300 детей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672145" y="4831535"/>
            <a:ext cx="1581789" cy="1373799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871</a:t>
            </a:r>
            <a:r>
              <a:rPr lang="ru-RU" dirty="0" smtClean="0">
                <a:solidFill>
                  <a:schemeClr val="tx1"/>
                </a:solidFill>
              </a:rPr>
              <a:t> воспитанников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385673" y="4893574"/>
            <a:ext cx="1574361" cy="1311760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1072  учащихся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2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-22253"/>
            <a:ext cx="7565792" cy="8594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398" y="0"/>
            <a:ext cx="1800225" cy="2684363"/>
          </a:xfrm>
          <a:prstGeom prst="rect">
            <a:avLst/>
          </a:prstGeom>
        </p:spPr>
      </p:pic>
      <p:sp>
        <p:nvSpPr>
          <p:cNvPr id="7" name="Выноска со стрелкой вниз 6"/>
          <p:cNvSpPr/>
          <p:nvPr/>
        </p:nvSpPr>
        <p:spPr>
          <a:xfrm>
            <a:off x="251520" y="693258"/>
            <a:ext cx="5256584" cy="1331811"/>
          </a:xfrm>
          <a:prstGeom prst="downArrowCallout">
            <a:avLst/>
          </a:prstGeom>
          <a:solidFill>
            <a:srgbClr val="DDF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3508" y="1844824"/>
            <a:ext cx="8424936" cy="4680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075" y="670512"/>
            <a:ext cx="5256584" cy="882217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Указ президента РФ от 07 мая 2012 года № 597 «О мероприятиях по реализации государственной социальной политики»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Блок-схема: документ 8"/>
          <p:cNvSpPr/>
          <p:nvPr/>
        </p:nvSpPr>
        <p:spPr>
          <a:xfrm>
            <a:off x="251520" y="2088383"/>
            <a:ext cx="2088232" cy="2808312"/>
          </a:xfrm>
          <a:prstGeom prst="flowChartDocument">
            <a:avLst/>
          </a:prstGeom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Педагоги общего образования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- 46509,34 руб. ( 108,3%  к 2021 году)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Блок-схема: документ 9"/>
          <p:cNvSpPr/>
          <p:nvPr/>
        </p:nvSpPr>
        <p:spPr>
          <a:xfrm>
            <a:off x="2539731" y="2088383"/>
            <a:ext cx="2052574" cy="2601038"/>
          </a:xfrm>
          <a:prstGeom prst="flowChartDocument">
            <a:avLst/>
          </a:prstGeom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Педагогические работники дошкольного образования  - 39975,23 руб. ( 104,5% к 2021 году)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Блок-схема: документ 10"/>
          <p:cNvSpPr/>
          <p:nvPr/>
        </p:nvSpPr>
        <p:spPr>
          <a:xfrm>
            <a:off x="4857593" y="2052098"/>
            <a:ext cx="2304256" cy="2844597"/>
          </a:xfrm>
          <a:prstGeom prst="flowChartDocument">
            <a:avLst/>
          </a:prstGeom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Педагогические работники дополнительного образования – 47524 руб.( 113% к 2021 году</a:t>
            </a:r>
            <a:r>
              <a:rPr lang="ru-RU" b="1" dirty="0" smtClean="0">
                <a:solidFill>
                  <a:schemeClr val="tx1"/>
                </a:solidFill>
              </a:rPr>
              <a:t>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5" y="4943822"/>
            <a:ext cx="2447925" cy="1866900"/>
          </a:xfrm>
          <a:prstGeom prst="rect">
            <a:avLst/>
          </a:prstGeom>
        </p:spPr>
      </p:pic>
      <p:sp>
        <p:nvSpPr>
          <p:cNvPr id="14" name="Стрелка вправо с вырезом 13"/>
          <p:cNvSpPr/>
          <p:nvPr/>
        </p:nvSpPr>
        <p:spPr>
          <a:xfrm>
            <a:off x="2339752" y="5877272"/>
            <a:ext cx="978408" cy="484632"/>
          </a:xfrm>
          <a:prstGeom prst="notchedRightArrow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перфолента 14"/>
          <p:cNvSpPr/>
          <p:nvPr/>
        </p:nvSpPr>
        <p:spPr>
          <a:xfrm>
            <a:off x="3318160" y="4943822"/>
            <a:ext cx="3054040" cy="1738122"/>
          </a:xfrm>
          <a:prstGeom prst="flowChartPunchedTape">
            <a:avLst/>
          </a:prstGeom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«Успех каждого ребенка»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«Современная школа»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«Цифровая образовательная среда»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fc7108933b3c83d59f2b72d1ca6d18a515655d3"/>
</p:tagLst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2607</TotalTime>
  <Words>2266</Words>
  <Application>Microsoft Office PowerPoint</Application>
  <PresentationFormat>Экран (4:3)</PresentationFormat>
  <Paragraphs>639</Paragraphs>
  <Slides>31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Wingdings</vt:lpstr>
      <vt:lpstr>Тема Office</vt:lpstr>
      <vt:lpstr>ИНВЕСТИЦИОННЫЙ ПАСПОРТ ОСИНСКОГО МУНИЦИПАЛЬНОГО РАЙОНА</vt:lpstr>
      <vt:lpstr>Презентация PowerPoint</vt:lpstr>
      <vt:lpstr>Географическое положение</vt:lpstr>
      <vt:lpstr>Климатические условия</vt:lpstr>
      <vt:lpstr>Историческая справка</vt:lpstr>
      <vt:lpstr>Органы местного самоуправления</vt:lpstr>
      <vt:lpstr>Демографическая характеристика</vt:lpstr>
      <vt:lpstr>СОЦИАЛЬНАЯ СФЕРА</vt:lpstr>
      <vt:lpstr>Указ президента РФ от 07 мая 2012 года № 597 «О мероприятиях по реализации государственной социальной политики»</vt:lpstr>
      <vt:lpstr>Социальная сфера </vt:lpstr>
      <vt:lpstr>Социальная сфера </vt:lpstr>
      <vt:lpstr>Социальная сфера</vt:lpstr>
      <vt:lpstr>Производственно-экономический потенциал</vt:lpstr>
      <vt:lpstr>Производственно-экономический потенциал</vt:lpstr>
      <vt:lpstr>Производственно-экономический потенциал</vt:lpstr>
      <vt:lpstr>Преимущества территории</vt:lpstr>
      <vt:lpstr>Финансовый потенциал</vt:lpstr>
      <vt:lpstr>Стратегия развития </vt:lpstr>
      <vt:lpstr>Инвестиционная площадка № 1 МО «Усть-Алтан» (здание под сыродельный цех)</vt:lpstr>
      <vt:lpstr>Инвестиционная площадка № 2 МО «Усть-Алтан» (берег Братского водохранилища)</vt:lpstr>
      <vt:lpstr>Инвестиционная площадка № 3 МО «Ирхидей» (здание магазина)</vt:lpstr>
      <vt:lpstr>Инвестиционная площадка № 4 МО «Унгин»</vt:lpstr>
      <vt:lpstr>Инвестиционная площадка № 5 МО «Бурят-Янгуты»</vt:lpstr>
      <vt:lpstr>Инвестиционная площадка № 6 МО «Оса»</vt:lpstr>
      <vt:lpstr>Инвестиционная площадка № 7 МО «Русские Янгуты»</vt:lpstr>
      <vt:lpstr>Инвестиционная площадка № 8 МО «Майск» (Территория производственной базы)</vt:lpstr>
      <vt:lpstr>Инвестиционная площадка № 9 МО «Обуса»</vt:lpstr>
      <vt:lpstr>Инвестиционная площадка № 10 МО «Каха-Онгойское»</vt:lpstr>
      <vt:lpstr>Инвестиционная площадка № 11 МО «Каха-Онгойское» для производственной деятельности</vt:lpstr>
      <vt:lpstr>Инвестиционная площадка № 12 МО «Бильчир»</vt:lpstr>
      <vt:lpstr>Инвестиционная площадка № 13 МО «п. Приморский» для объектов торгового назначения и общественного питания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Ромбики</dc:title>
  <dc:creator>obstinate</dc:creator>
  <dc:description>Шаблон презентации с сайта https://presentation-creation.ru/</dc:description>
  <cp:lastModifiedBy>Админ</cp:lastModifiedBy>
  <cp:revision>505</cp:revision>
  <dcterms:created xsi:type="dcterms:W3CDTF">2018-02-25T09:09:03Z</dcterms:created>
  <dcterms:modified xsi:type="dcterms:W3CDTF">2023-09-14T08:01:59Z</dcterms:modified>
</cp:coreProperties>
</file>